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7"/>
  </p:notesMasterIdLst>
  <p:sldIdLst>
    <p:sldId id="256" r:id="rId2"/>
    <p:sldId id="257" r:id="rId3"/>
    <p:sldId id="259" r:id="rId4"/>
    <p:sldId id="260" r:id="rId5"/>
    <p:sldId id="261" r:id="rId6"/>
  </p:sldIdLst>
  <p:sldSz cx="12192000" cy="6858000"/>
  <p:notesSz cx="6858000" cy="9144000"/>
  <p:embeddedFontLst>
    <p:embeddedFont>
      <p:font typeface="Helvetica Neue" panose="02000503000000020004" pitchFamily="2" charset="0"/>
      <p:regular r:id="rId8"/>
      <p:bold r:id="rId9"/>
      <p:italic r:id="rId10"/>
      <p:boldItalic r:id="rId1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2" roundtripDataSignature="AMtx7mgPHn0Y6KXauLaSU3qJG57w5XLpJg=="/>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87"/>
  </p:normalViewPr>
  <p:slideViewPr>
    <p:cSldViewPr snapToGrid="0">
      <p:cViewPr varScale="1">
        <p:scale>
          <a:sx n="104" d="100"/>
          <a:sy n="104" d="100"/>
        </p:scale>
        <p:origin x="896" y="2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1.fntdata"/><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12" Type="http://customschemas.google.com/relationships/presentationmetadata" Target="metadata"/><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4.fntdata"/><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font" Target="fonts/font2.fntdata"/><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6pPr>
            <a:lvl7pPr marL="3200400" marR="0" lvl="6"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7pPr>
            <a:lvl8pPr marL="3657600" marR="0" lvl="7"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8pPr>
            <a:lvl9pPr marL="4114800" marR="0" lvl="8"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
        <p:cNvGrpSpPr/>
        <p:nvPr/>
      </p:nvGrpSpPr>
      <p:grpSpPr>
        <a:xfrm>
          <a:off x="0" y="0"/>
          <a:ext cx="0" cy="0"/>
          <a:chOff x="0" y="0"/>
          <a:chExt cx="0" cy="0"/>
        </a:xfrm>
      </p:grpSpPr>
      <p:sp>
        <p:nvSpPr>
          <p:cNvPr id="47" name="Google Shape;47;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8" name="Google Shape;48;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
        <p:cNvGrpSpPr/>
        <p:nvPr/>
      </p:nvGrpSpPr>
      <p:grpSpPr>
        <a:xfrm>
          <a:off x="0" y="0"/>
          <a:ext cx="0" cy="0"/>
          <a:chOff x="0" y="0"/>
          <a:chExt cx="0" cy="0"/>
        </a:xfrm>
      </p:grpSpPr>
      <p:sp>
        <p:nvSpPr>
          <p:cNvPr id="54" name="Google Shape;54;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5" name="Google Shape;55;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
          <a:extLst>
            <a:ext uri="{FF2B5EF4-FFF2-40B4-BE49-F238E27FC236}">
              <a16:creationId xmlns:a16="http://schemas.microsoft.com/office/drawing/2014/main" id="{96E581EB-715C-630B-924F-8CB6FA31437E}"/>
            </a:ext>
          </a:extLst>
        </p:cNvPr>
        <p:cNvGrpSpPr/>
        <p:nvPr/>
      </p:nvGrpSpPr>
      <p:grpSpPr>
        <a:xfrm>
          <a:off x="0" y="0"/>
          <a:ext cx="0" cy="0"/>
          <a:chOff x="0" y="0"/>
          <a:chExt cx="0" cy="0"/>
        </a:xfrm>
      </p:grpSpPr>
      <p:sp>
        <p:nvSpPr>
          <p:cNvPr id="54" name="Google Shape;54;p2:notes">
            <a:extLst>
              <a:ext uri="{FF2B5EF4-FFF2-40B4-BE49-F238E27FC236}">
                <a16:creationId xmlns:a16="http://schemas.microsoft.com/office/drawing/2014/main" id="{8B207C21-92CB-D7B8-A75A-2C36EF52F772}"/>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5" name="Google Shape;55;p2:notes">
            <a:extLst>
              <a:ext uri="{FF2B5EF4-FFF2-40B4-BE49-F238E27FC236}">
                <a16:creationId xmlns:a16="http://schemas.microsoft.com/office/drawing/2014/main" id="{0A0D0962-5F1D-839A-978A-7343310B029C}"/>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019095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
          <a:extLst>
            <a:ext uri="{FF2B5EF4-FFF2-40B4-BE49-F238E27FC236}">
              <a16:creationId xmlns:a16="http://schemas.microsoft.com/office/drawing/2014/main" id="{57E59BDA-FC6B-8013-F5DC-8C509F1CAE86}"/>
            </a:ext>
          </a:extLst>
        </p:cNvPr>
        <p:cNvGrpSpPr/>
        <p:nvPr/>
      </p:nvGrpSpPr>
      <p:grpSpPr>
        <a:xfrm>
          <a:off x="0" y="0"/>
          <a:ext cx="0" cy="0"/>
          <a:chOff x="0" y="0"/>
          <a:chExt cx="0" cy="0"/>
        </a:xfrm>
      </p:grpSpPr>
      <p:sp>
        <p:nvSpPr>
          <p:cNvPr id="54" name="Google Shape;54;p2:notes">
            <a:extLst>
              <a:ext uri="{FF2B5EF4-FFF2-40B4-BE49-F238E27FC236}">
                <a16:creationId xmlns:a16="http://schemas.microsoft.com/office/drawing/2014/main" id="{934E583E-A821-BF2A-D13A-62D784E43807}"/>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5" name="Google Shape;55;p2:notes">
            <a:extLst>
              <a:ext uri="{FF2B5EF4-FFF2-40B4-BE49-F238E27FC236}">
                <a16:creationId xmlns:a16="http://schemas.microsoft.com/office/drawing/2014/main" id="{C6A145FB-6DB9-288C-1D3F-BD670FE0AAC8}"/>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59152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
          <a:extLst>
            <a:ext uri="{FF2B5EF4-FFF2-40B4-BE49-F238E27FC236}">
              <a16:creationId xmlns:a16="http://schemas.microsoft.com/office/drawing/2014/main" id="{E3B88814-C3A1-B529-9724-B790E2E66F74}"/>
            </a:ext>
          </a:extLst>
        </p:cNvPr>
        <p:cNvGrpSpPr/>
        <p:nvPr/>
      </p:nvGrpSpPr>
      <p:grpSpPr>
        <a:xfrm>
          <a:off x="0" y="0"/>
          <a:ext cx="0" cy="0"/>
          <a:chOff x="0" y="0"/>
          <a:chExt cx="0" cy="0"/>
        </a:xfrm>
      </p:grpSpPr>
      <p:sp>
        <p:nvSpPr>
          <p:cNvPr id="54" name="Google Shape;54;p2:notes">
            <a:extLst>
              <a:ext uri="{FF2B5EF4-FFF2-40B4-BE49-F238E27FC236}">
                <a16:creationId xmlns:a16="http://schemas.microsoft.com/office/drawing/2014/main" id="{AC473798-80FA-4C72-4E6C-074D935168CC}"/>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5" name="Google Shape;55;p2:notes">
            <a:extLst>
              <a:ext uri="{FF2B5EF4-FFF2-40B4-BE49-F238E27FC236}">
                <a16:creationId xmlns:a16="http://schemas.microsoft.com/office/drawing/2014/main" id="{C97EDE46-3310-C0D1-904B-A2802C85DEB0}"/>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8960838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jp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5"/>
          <p:cNvSpPr txBox="1">
            <a:spLocks noGrp="1"/>
          </p:cNvSpPr>
          <p:nvPr>
            <p:ph type="ctrTitle"/>
          </p:nvPr>
        </p:nvSpPr>
        <p:spPr>
          <a:xfrm>
            <a:off x="1126863" y="1961352"/>
            <a:ext cx="5823472" cy="185285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6000"/>
              <a:buFont typeface="Helvetica Neue"/>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5"/>
          <p:cNvSpPr txBox="1">
            <a:spLocks noGrp="1"/>
          </p:cNvSpPr>
          <p:nvPr>
            <p:ph type="subTitle" idx="1"/>
          </p:nvPr>
        </p:nvSpPr>
        <p:spPr>
          <a:xfrm>
            <a:off x="1126863" y="4165599"/>
            <a:ext cx="5738308" cy="1353383"/>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pic>
        <p:nvPicPr>
          <p:cNvPr id="18" name="Google Shape;18;p5"/>
          <p:cNvPicPr preferRelativeResize="0"/>
          <p:nvPr/>
        </p:nvPicPr>
        <p:blipFill rotWithShape="1">
          <a:blip r:embed="rId2">
            <a:alphaModFix/>
          </a:blip>
          <a:srcRect l="51541" r="599"/>
          <a:stretch/>
        </p:blipFill>
        <p:spPr>
          <a:xfrm>
            <a:off x="8213614" y="552207"/>
            <a:ext cx="3623233" cy="5136001"/>
          </a:xfrm>
          <a:prstGeom prst="rect">
            <a:avLst/>
          </a:prstGeom>
          <a:noFill/>
          <a:ln>
            <a:noFill/>
          </a:ln>
        </p:spPr>
      </p:pic>
      <p:sp>
        <p:nvSpPr>
          <p:cNvPr id="19" name="Google Shape;19;p5"/>
          <p:cNvSpPr/>
          <p:nvPr/>
        </p:nvSpPr>
        <p:spPr>
          <a:xfrm>
            <a:off x="1126863" y="5952028"/>
            <a:ext cx="2601520" cy="579922"/>
          </a:xfrm>
          <a:custGeom>
            <a:avLst/>
            <a:gdLst/>
            <a:ahLst/>
            <a:cxnLst/>
            <a:rect l="l" t="t" r="r" b="b"/>
            <a:pathLst>
              <a:path w="3948488" h="880184" extrusionOk="0">
                <a:moveTo>
                  <a:pt x="0" y="0"/>
                </a:moveTo>
                <a:lnTo>
                  <a:pt x="3948488" y="0"/>
                </a:lnTo>
                <a:lnTo>
                  <a:pt x="3948488" y="880183"/>
                </a:lnTo>
                <a:lnTo>
                  <a:pt x="0" y="88018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20" name="Google Shape;20;p5"/>
          <p:cNvSpPr/>
          <p:nvPr/>
        </p:nvSpPr>
        <p:spPr>
          <a:xfrm>
            <a:off x="4038599" y="5952028"/>
            <a:ext cx="3663817" cy="513892"/>
          </a:xfrm>
          <a:custGeom>
            <a:avLst/>
            <a:gdLst/>
            <a:ahLst/>
            <a:cxnLst/>
            <a:rect l="l" t="t" r="r" b="b"/>
            <a:pathLst>
              <a:path w="5595907" h="784889" extrusionOk="0">
                <a:moveTo>
                  <a:pt x="0" y="0"/>
                </a:moveTo>
                <a:lnTo>
                  <a:pt x="5595907" y="0"/>
                </a:lnTo>
                <a:lnTo>
                  <a:pt x="5595907" y="784888"/>
                </a:lnTo>
                <a:lnTo>
                  <a:pt x="0" y="784888"/>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pic>
        <p:nvPicPr>
          <p:cNvPr id="21" name="Google Shape;21;p5" descr="A blue and white logo&#10;&#10;Description automatically generated"/>
          <p:cNvPicPr preferRelativeResize="0"/>
          <p:nvPr/>
        </p:nvPicPr>
        <p:blipFill rotWithShape="1">
          <a:blip r:embed="rId5">
            <a:alphaModFix/>
          </a:blip>
          <a:srcRect/>
          <a:stretch/>
        </p:blipFill>
        <p:spPr>
          <a:xfrm>
            <a:off x="1090661" y="751698"/>
            <a:ext cx="2436309" cy="973698"/>
          </a:xfrm>
          <a:prstGeom prst="rect">
            <a:avLst/>
          </a:prstGeom>
          <a:noFill/>
          <a:ln>
            <a:noFill/>
          </a:ln>
        </p:spPr>
      </p:pic>
      <p:sp>
        <p:nvSpPr>
          <p:cNvPr id="22" name="Google Shape;22;p5"/>
          <p:cNvSpPr txBox="1">
            <a:spLocks noGrp="1"/>
          </p:cNvSpPr>
          <p:nvPr>
            <p:ph type="sldNum" idx="12"/>
          </p:nvPr>
        </p:nvSpPr>
        <p:spPr>
          <a:xfrm>
            <a:off x="8463619" y="6026411"/>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u="none" strike="noStrike" cap="none">
                <a:solidFill>
                  <a:srgbClr val="787878"/>
                </a:solidFill>
                <a:latin typeface="Arial"/>
                <a:ea typeface="Arial"/>
                <a:cs typeface="Arial"/>
                <a:sym typeface="Arial"/>
              </a:defRPr>
            </a:lvl1pPr>
            <a:lvl2pPr marL="0" lvl="1" indent="0" algn="r">
              <a:spcBef>
                <a:spcPts val="0"/>
              </a:spcBef>
              <a:buNone/>
              <a:defRPr sz="1200" b="0" i="0" u="none" strike="noStrike" cap="none">
                <a:solidFill>
                  <a:srgbClr val="787878"/>
                </a:solidFill>
                <a:latin typeface="Arial"/>
                <a:ea typeface="Arial"/>
                <a:cs typeface="Arial"/>
                <a:sym typeface="Arial"/>
              </a:defRPr>
            </a:lvl2pPr>
            <a:lvl3pPr marL="0" lvl="2" indent="0" algn="r">
              <a:spcBef>
                <a:spcPts val="0"/>
              </a:spcBef>
              <a:buNone/>
              <a:defRPr sz="1200" b="0" i="0" u="none" strike="noStrike" cap="none">
                <a:solidFill>
                  <a:srgbClr val="787878"/>
                </a:solidFill>
                <a:latin typeface="Arial"/>
                <a:ea typeface="Arial"/>
                <a:cs typeface="Arial"/>
                <a:sym typeface="Arial"/>
              </a:defRPr>
            </a:lvl3pPr>
            <a:lvl4pPr marL="0" lvl="3" indent="0" algn="r">
              <a:spcBef>
                <a:spcPts val="0"/>
              </a:spcBef>
              <a:buNone/>
              <a:defRPr sz="1200" b="0" i="0" u="none" strike="noStrike" cap="none">
                <a:solidFill>
                  <a:srgbClr val="787878"/>
                </a:solidFill>
                <a:latin typeface="Arial"/>
                <a:ea typeface="Arial"/>
                <a:cs typeface="Arial"/>
                <a:sym typeface="Arial"/>
              </a:defRPr>
            </a:lvl4pPr>
            <a:lvl5pPr marL="0" lvl="4" indent="0" algn="r">
              <a:spcBef>
                <a:spcPts val="0"/>
              </a:spcBef>
              <a:buNone/>
              <a:defRPr sz="1200" b="0" i="0" u="none" strike="noStrike" cap="none">
                <a:solidFill>
                  <a:srgbClr val="787878"/>
                </a:solidFill>
                <a:latin typeface="Arial"/>
                <a:ea typeface="Arial"/>
                <a:cs typeface="Arial"/>
                <a:sym typeface="Arial"/>
              </a:defRPr>
            </a:lvl5pPr>
            <a:lvl6pPr marL="0" lvl="5" indent="0" algn="r">
              <a:spcBef>
                <a:spcPts val="0"/>
              </a:spcBef>
              <a:buNone/>
              <a:defRPr sz="1200" b="0" i="0" u="none" strike="noStrike" cap="none">
                <a:solidFill>
                  <a:srgbClr val="787878"/>
                </a:solidFill>
                <a:latin typeface="Arial"/>
                <a:ea typeface="Arial"/>
                <a:cs typeface="Arial"/>
                <a:sym typeface="Arial"/>
              </a:defRPr>
            </a:lvl6pPr>
            <a:lvl7pPr marL="0" lvl="6" indent="0" algn="r">
              <a:spcBef>
                <a:spcPts val="0"/>
              </a:spcBef>
              <a:buNone/>
              <a:defRPr sz="1200" b="0" i="0" u="none" strike="noStrike" cap="none">
                <a:solidFill>
                  <a:srgbClr val="787878"/>
                </a:solidFill>
                <a:latin typeface="Arial"/>
                <a:ea typeface="Arial"/>
                <a:cs typeface="Arial"/>
                <a:sym typeface="Arial"/>
              </a:defRPr>
            </a:lvl7pPr>
            <a:lvl8pPr marL="0" lvl="7" indent="0" algn="r">
              <a:spcBef>
                <a:spcPts val="0"/>
              </a:spcBef>
              <a:buNone/>
              <a:defRPr sz="1200" b="0" i="0" u="none" strike="noStrike" cap="none">
                <a:solidFill>
                  <a:srgbClr val="787878"/>
                </a:solidFill>
                <a:latin typeface="Arial"/>
                <a:ea typeface="Arial"/>
                <a:cs typeface="Arial"/>
                <a:sym typeface="Arial"/>
              </a:defRPr>
            </a:lvl8pPr>
            <a:lvl9pPr marL="0" lvl="8" indent="0" algn="r">
              <a:spcBef>
                <a:spcPts val="0"/>
              </a:spcBef>
              <a:buNone/>
              <a:defRPr sz="1200" b="0" i="0" u="none" strike="noStrike" cap="none">
                <a:solidFill>
                  <a:srgbClr val="78787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23"/>
        <p:cNvGrpSpPr/>
        <p:nvPr/>
      </p:nvGrpSpPr>
      <p:grpSpPr>
        <a:xfrm>
          <a:off x="0" y="0"/>
          <a:ext cx="0" cy="0"/>
          <a:chOff x="0" y="0"/>
          <a:chExt cx="0" cy="0"/>
        </a:xfrm>
      </p:grpSpPr>
      <p:sp>
        <p:nvSpPr>
          <p:cNvPr id="24" name="Google Shape;24;p6"/>
          <p:cNvSpPr txBox="1">
            <a:spLocks noGrp="1"/>
          </p:cNvSpPr>
          <p:nvPr>
            <p:ph type="title"/>
          </p:nvPr>
        </p:nvSpPr>
        <p:spPr>
          <a:xfrm>
            <a:off x="1090661" y="2103437"/>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6"/>
          <p:cNvSpPr/>
          <p:nvPr/>
        </p:nvSpPr>
        <p:spPr>
          <a:xfrm>
            <a:off x="1126863" y="5952028"/>
            <a:ext cx="2601520" cy="579922"/>
          </a:xfrm>
          <a:custGeom>
            <a:avLst/>
            <a:gdLst/>
            <a:ahLst/>
            <a:cxnLst/>
            <a:rect l="l" t="t" r="r" b="b"/>
            <a:pathLst>
              <a:path w="3948488" h="880184" extrusionOk="0">
                <a:moveTo>
                  <a:pt x="0" y="0"/>
                </a:moveTo>
                <a:lnTo>
                  <a:pt x="3948488" y="0"/>
                </a:lnTo>
                <a:lnTo>
                  <a:pt x="3948488" y="880183"/>
                </a:lnTo>
                <a:lnTo>
                  <a:pt x="0" y="880183"/>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26" name="Google Shape;26;p6"/>
          <p:cNvSpPr/>
          <p:nvPr/>
        </p:nvSpPr>
        <p:spPr>
          <a:xfrm>
            <a:off x="4038599" y="5952028"/>
            <a:ext cx="3663817" cy="513892"/>
          </a:xfrm>
          <a:custGeom>
            <a:avLst/>
            <a:gdLst/>
            <a:ahLst/>
            <a:cxnLst/>
            <a:rect l="l" t="t" r="r" b="b"/>
            <a:pathLst>
              <a:path w="5595907" h="784889" extrusionOk="0">
                <a:moveTo>
                  <a:pt x="0" y="0"/>
                </a:moveTo>
                <a:lnTo>
                  <a:pt x="5595907" y="0"/>
                </a:lnTo>
                <a:lnTo>
                  <a:pt x="5595907" y="784888"/>
                </a:lnTo>
                <a:lnTo>
                  <a:pt x="0" y="784888"/>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pic>
        <p:nvPicPr>
          <p:cNvPr id="27" name="Google Shape;27;p6" descr="A blue and white logo&#10;&#10;Description automatically generated"/>
          <p:cNvPicPr preferRelativeResize="0"/>
          <p:nvPr/>
        </p:nvPicPr>
        <p:blipFill rotWithShape="1">
          <a:blip r:embed="rId4">
            <a:alphaModFix/>
          </a:blip>
          <a:srcRect/>
          <a:stretch/>
        </p:blipFill>
        <p:spPr>
          <a:xfrm>
            <a:off x="1090661" y="751698"/>
            <a:ext cx="2436309" cy="973698"/>
          </a:xfrm>
          <a:prstGeom prst="rect">
            <a:avLst/>
          </a:prstGeom>
          <a:noFill/>
          <a:ln>
            <a:noFill/>
          </a:ln>
        </p:spPr>
      </p:pic>
      <p:pic>
        <p:nvPicPr>
          <p:cNvPr id="28" name="Google Shape;28;p6"/>
          <p:cNvPicPr preferRelativeResize="0"/>
          <p:nvPr/>
        </p:nvPicPr>
        <p:blipFill rotWithShape="1">
          <a:blip r:embed="rId5">
            <a:alphaModFix/>
          </a:blip>
          <a:srcRect l="50941" t="19791" r="23232" b="26133"/>
          <a:stretch/>
        </p:blipFill>
        <p:spPr>
          <a:xfrm rot="-5400000">
            <a:off x="9474468" y="-472001"/>
            <a:ext cx="2245536" cy="3189534"/>
          </a:xfrm>
          <a:prstGeom prst="rect">
            <a:avLst/>
          </a:prstGeom>
          <a:noFill/>
          <a:ln>
            <a:noFill/>
          </a:ln>
        </p:spPr>
      </p:pic>
      <p:pic>
        <p:nvPicPr>
          <p:cNvPr id="29" name="Google Shape;29;p6"/>
          <p:cNvPicPr preferRelativeResize="0"/>
          <p:nvPr/>
        </p:nvPicPr>
        <p:blipFill rotWithShape="1">
          <a:blip r:embed="rId5">
            <a:alphaModFix/>
          </a:blip>
          <a:srcRect l="50941" t="37818" r="36915" b="48994"/>
          <a:stretch/>
        </p:blipFill>
        <p:spPr>
          <a:xfrm>
            <a:off x="9144000" y="4612467"/>
            <a:ext cx="3048000" cy="2245533"/>
          </a:xfrm>
          <a:prstGeom prst="rect">
            <a:avLst/>
          </a:prstGeom>
          <a:noFill/>
          <a:ln>
            <a:noFill/>
          </a:ln>
        </p:spPr>
      </p:pic>
      <p:sp>
        <p:nvSpPr>
          <p:cNvPr id="30" name="Google Shape;30;p6"/>
          <p:cNvSpPr txBox="1">
            <a:spLocks noGrp="1"/>
          </p:cNvSpPr>
          <p:nvPr>
            <p:ph type="sldNum" idx="12"/>
          </p:nvPr>
        </p:nvSpPr>
        <p:spPr>
          <a:xfrm>
            <a:off x="8463619" y="6026411"/>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87878"/>
                </a:solidFill>
                <a:latin typeface="Arial"/>
                <a:ea typeface="Arial"/>
                <a:cs typeface="Arial"/>
                <a:sym typeface="Arial"/>
              </a:defRPr>
            </a:lvl1pPr>
            <a:lvl2pPr marL="0" lvl="1" indent="0" algn="r">
              <a:spcBef>
                <a:spcPts val="0"/>
              </a:spcBef>
              <a:buNone/>
              <a:defRPr sz="1200">
                <a:solidFill>
                  <a:srgbClr val="787878"/>
                </a:solidFill>
                <a:latin typeface="Arial"/>
                <a:ea typeface="Arial"/>
                <a:cs typeface="Arial"/>
                <a:sym typeface="Arial"/>
              </a:defRPr>
            </a:lvl2pPr>
            <a:lvl3pPr marL="0" lvl="2" indent="0" algn="r">
              <a:spcBef>
                <a:spcPts val="0"/>
              </a:spcBef>
              <a:buNone/>
              <a:defRPr sz="1200">
                <a:solidFill>
                  <a:srgbClr val="787878"/>
                </a:solidFill>
                <a:latin typeface="Arial"/>
                <a:ea typeface="Arial"/>
                <a:cs typeface="Arial"/>
                <a:sym typeface="Arial"/>
              </a:defRPr>
            </a:lvl3pPr>
            <a:lvl4pPr marL="0" lvl="3" indent="0" algn="r">
              <a:spcBef>
                <a:spcPts val="0"/>
              </a:spcBef>
              <a:buNone/>
              <a:defRPr sz="1200">
                <a:solidFill>
                  <a:srgbClr val="787878"/>
                </a:solidFill>
                <a:latin typeface="Arial"/>
                <a:ea typeface="Arial"/>
                <a:cs typeface="Arial"/>
                <a:sym typeface="Arial"/>
              </a:defRPr>
            </a:lvl4pPr>
            <a:lvl5pPr marL="0" lvl="4" indent="0" algn="r">
              <a:spcBef>
                <a:spcPts val="0"/>
              </a:spcBef>
              <a:buNone/>
              <a:defRPr sz="1200">
                <a:solidFill>
                  <a:srgbClr val="787878"/>
                </a:solidFill>
                <a:latin typeface="Arial"/>
                <a:ea typeface="Arial"/>
                <a:cs typeface="Arial"/>
                <a:sym typeface="Arial"/>
              </a:defRPr>
            </a:lvl5pPr>
            <a:lvl6pPr marL="0" lvl="5" indent="0" algn="r">
              <a:spcBef>
                <a:spcPts val="0"/>
              </a:spcBef>
              <a:buNone/>
              <a:defRPr sz="1200">
                <a:solidFill>
                  <a:srgbClr val="787878"/>
                </a:solidFill>
                <a:latin typeface="Arial"/>
                <a:ea typeface="Arial"/>
                <a:cs typeface="Arial"/>
                <a:sym typeface="Arial"/>
              </a:defRPr>
            </a:lvl6pPr>
            <a:lvl7pPr marL="0" lvl="6" indent="0" algn="r">
              <a:spcBef>
                <a:spcPts val="0"/>
              </a:spcBef>
              <a:buNone/>
              <a:defRPr sz="1200">
                <a:solidFill>
                  <a:srgbClr val="787878"/>
                </a:solidFill>
                <a:latin typeface="Arial"/>
                <a:ea typeface="Arial"/>
                <a:cs typeface="Arial"/>
                <a:sym typeface="Arial"/>
              </a:defRPr>
            </a:lvl7pPr>
            <a:lvl8pPr marL="0" lvl="7" indent="0" algn="r">
              <a:spcBef>
                <a:spcPts val="0"/>
              </a:spcBef>
              <a:buNone/>
              <a:defRPr sz="1200">
                <a:solidFill>
                  <a:srgbClr val="787878"/>
                </a:solidFill>
                <a:latin typeface="Arial"/>
                <a:ea typeface="Arial"/>
                <a:cs typeface="Arial"/>
                <a:sym typeface="Arial"/>
              </a:defRPr>
            </a:lvl8pPr>
            <a:lvl9pPr marL="0" lvl="8" indent="0" algn="r">
              <a:spcBef>
                <a:spcPts val="0"/>
              </a:spcBef>
              <a:buNone/>
              <a:defRPr sz="1200">
                <a:solidFill>
                  <a:srgbClr val="78787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31" name="Google Shape;31;p6"/>
          <p:cNvSpPr txBox="1">
            <a:spLocks noGrp="1"/>
          </p:cNvSpPr>
          <p:nvPr>
            <p:ph type="subTitle" idx="1"/>
          </p:nvPr>
        </p:nvSpPr>
        <p:spPr>
          <a:xfrm>
            <a:off x="1064490" y="3571732"/>
            <a:ext cx="5738308" cy="1353383"/>
          </a:xfrm>
          <a:prstGeom prst="rect">
            <a:avLst/>
          </a:prstGeom>
          <a:noFill/>
          <a:ln>
            <a:noFill/>
          </a:ln>
        </p:spPr>
        <p:txBody>
          <a:bodyPr spcFirstLastPara="1" wrap="square" lIns="91425" tIns="45700" rIns="91425" bIns="45700" anchor="t" anchorCtr="0">
            <a:normAutofit/>
          </a:bodyPr>
          <a:lstStyle>
            <a:lvl1pPr lvl="0" algn="l">
              <a:lnSpc>
                <a:spcPct val="100000"/>
              </a:lnSpc>
              <a:spcBef>
                <a:spcPts val="1000"/>
              </a:spcBef>
              <a:spcAft>
                <a:spcPts val="0"/>
              </a:spcAft>
              <a:buClr>
                <a:schemeClr val="dk1"/>
              </a:buClr>
              <a:buSzPts val="1800"/>
              <a:buNone/>
              <a:defRPr sz="18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bg>
      <p:bgPr>
        <a:solidFill>
          <a:srgbClr val="0C4EA2"/>
        </a:solidFill>
        <a:effectLst/>
      </p:bgPr>
    </p:bg>
    <p:spTree>
      <p:nvGrpSpPr>
        <p:cNvPr id="1" name="Shape 32"/>
        <p:cNvGrpSpPr/>
        <p:nvPr/>
      </p:nvGrpSpPr>
      <p:grpSpPr>
        <a:xfrm>
          <a:off x="0" y="0"/>
          <a:ext cx="0" cy="0"/>
          <a:chOff x="0" y="0"/>
          <a:chExt cx="0" cy="0"/>
        </a:xfrm>
      </p:grpSpPr>
      <p:sp>
        <p:nvSpPr>
          <p:cNvPr id="33" name="Google Shape;33;p7"/>
          <p:cNvSpPr txBox="1">
            <a:spLocks noGrp="1"/>
          </p:cNvSpPr>
          <p:nvPr>
            <p:ph type="title"/>
          </p:nvPr>
        </p:nvSpPr>
        <p:spPr>
          <a:xfrm>
            <a:off x="838200" y="2111924"/>
            <a:ext cx="5382257"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4400"/>
              <a:buFont typeface="Helvetica Neue"/>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4" name="Google Shape;34;p7"/>
          <p:cNvSpPr txBox="1">
            <a:spLocks noGrp="1"/>
          </p:cNvSpPr>
          <p:nvPr>
            <p:ph type="body" idx="1"/>
          </p:nvPr>
        </p:nvSpPr>
        <p:spPr>
          <a:xfrm>
            <a:off x="838199" y="3640456"/>
            <a:ext cx="5382258" cy="2054679"/>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lt1"/>
              </a:buClr>
              <a:buSzPts val="2800"/>
              <a:buChar char="•"/>
              <a:defRPr>
                <a:solidFill>
                  <a:schemeClr val="lt1"/>
                </a:solidFill>
              </a:defRPr>
            </a:lvl1pPr>
            <a:lvl2pPr marL="914400" lvl="1" indent="-381000" algn="l">
              <a:lnSpc>
                <a:spcPct val="90000"/>
              </a:lnSpc>
              <a:spcBef>
                <a:spcPts val="500"/>
              </a:spcBef>
              <a:spcAft>
                <a:spcPts val="0"/>
              </a:spcAft>
              <a:buClr>
                <a:schemeClr val="lt1"/>
              </a:buClr>
              <a:buSzPts val="2400"/>
              <a:buChar char="•"/>
              <a:defRPr>
                <a:solidFill>
                  <a:schemeClr val="lt1"/>
                </a:solidFill>
              </a:defRPr>
            </a:lvl2pPr>
            <a:lvl3pPr marL="1371600" lvl="2" indent="-355600" algn="l">
              <a:lnSpc>
                <a:spcPct val="90000"/>
              </a:lnSpc>
              <a:spcBef>
                <a:spcPts val="500"/>
              </a:spcBef>
              <a:spcAft>
                <a:spcPts val="0"/>
              </a:spcAft>
              <a:buClr>
                <a:schemeClr val="lt1"/>
              </a:buClr>
              <a:buSzPts val="2000"/>
              <a:buChar char="•"/>
              <a:defRPr>
                <a:solidFill>
                  <a:schemeClr val="lt1"/>
                </a:solidFill>
              </a:defRPr>
            </a:lvl3pPr>
            <a:lvl4pPr marL="1828800" lvl="3" indent="-342900" algn="l">
              <a:lnSpc>
                <a:spcPct val="90000"/>
              </a:lnSpc>
              <a:spcBef>
                <a:spcPts val="500"/>
              </a:spcBef>
              <a:spcAft>
                <a:spcPts val="0"/>
              </a:spcAft>
              <a:buClr>
                <a:schemeClr val="lt1"/>
              </a:buClr>
              <a:buSzPts val="1800"/>
              <a:buChar char="•"/>
              <a:defRPr>
                <a:solidFill>
                  <a:schemeClr val="lt1"/>
                </a:solidFill>
              </a:defRPr>
            </a:lvl4pPr>
            <a:lvl5pPr marL="2286000" lvl="4" indent="-342900" algn="l">
              <a:lnSpc>
                <a:spcPct val="90000"/>
              </a:lnSpc>
              <a:spcBef>
                <a:spcPts val="500"/>
              </a:spcBef>
              <a:spcAft>
                <a:spcPts val="0"/>
              </a:spcAft>
              <a:buClr>
                <a:schemeClr val="lt1"/>
              </a:buClr>
              <a:buSzPts val="1800"/>
              <a:buChar char="•"/>
              <a:defRPr>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35" name="Google Shape;35;p7" descr="A blue and white logo&#10;&#10;Description automatically generated"/>
          <p:cNvPicPr preferRelativeResize="0"/>
          <p:nvPr/>
        </p:nvPicPr>
        <p:blipFill rotWithShape="1">
          <a:blip r:embed="rId2">
            <a:alphaModFix/>
          </a:blip>
          <a:srcRect/>
          <a:stretch/>
        </p:blipFill>
        <p:spPr>
          <a:xfrm>
            <a:off x="838200" y="573049"/>
            <a:ext cx="2496672" cy="996904"/>
          </a:xfrm>
          <a:prstGeom prst="rect">
            <a:avLst/>
          </a:prstGeom>
          <a:noFill/>
          <a:ln>
            <a:noFill/>
          </a:ln>
        </p:spPr>
      </p:pic>
      <p:sp>
        <p:nvSpPr>
          <p:cNvPr id="36" name="Google Shape;36;p7"/>
          <p:cNvSpPr txBox="1"/>
          <p:nvPr/>
        </p:nvSpPr>
        <p:spPr>
          <a:xfrm>
            <a:off x="4008760" y="5923047"/>
            <a:ext cx="4032154" cy="584775"/>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800">
                <a:solidFill>
                  <a:schemeClr val="lt1"/>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sz="800">
              <a:solidFill>
                <a:schemeClr val="lt1"/>
              </a:solidFill>
              <a:latin typeface="Calibri"/>
              <a:ea typeface="Calibri"/>
              <a:cs typeface="Calibri"/>
              <a:sym typeface="Calibri"/>
            </a:endParaRPr>
          </a:p>
        </p:txBody>
      </p:sp>
      <p:pic>
        <p:nvPicPr>
          <p:cNvPr id="37" name="Google Shape;37;p7" descr="A black background with white text&#10;&#10;Description automatically generated"/>
          <p:cNvPicPr preferRelativeResize="0"/>
          <p:nvPr/>
        </p:nvPicPr>
        <p:blipFill rotWithShape="1">
          <a:blip r:embed="rId3">
            <a:alphaModFix/>
          </a:blip>
          <a:srcRect/>
          <a:stretch/>
        </p:blipFill>
        <p:spPr>
          <a:xfrm>
            <a:off x="728071" y="5923047"/>
            <a:ext cx="2801257" cy="623762"/>
          </a:xfrm>
          <a:prstGeom prst="rect">
            <a:avLst/>
          </a:prstGeom>
          <a:noFill/>
          <a:ln>
            <a:noFill/>
          </a:ln>
        </p:spPr>
      </p:pic>
      <p:sp>
        <p:nvSpPr>
          <p:cNvPr id="38" name="Google Shape;38;p7"/>
          <p:cNvSpPr txBox="1">
            <a:spLocks noGrp="1"/>
          </p:cNvSpPr>
          <p:nvPr>
            <p:ph type="sldNum" idx="12"/>
          </p:nvPr>
        </p:nvSpPr>
        <p:spPr>
          <a:xfrm>
            <a:off x="8463619" y="6026411"/>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chemeClr val="lt1"/>
                </a:solidFill>
                <a:latin typeface="Arial"/>
                <a:ea typeface="Arial"/>
                <a:cs typeface="Arial"/>
                <a:sym typeface="Arial"/>
              </a:defRPr>
            </a:lvl1pPr>
            <a:lvl2pPr marL="0" lvl="1" indent="0" algn="r">
              <a:spcBef>
                <a:spcPts val="0"/>
              </a:spcBef>
              <a:buNone/>
              <a:defRPr sz="1200">
                <a:solidFill>
                  <a:schemeClr val="lt1"/>
                </a:solidFill>
                <a:latin typeface="Arial"/>
                <a:ea typeface="Arial"/>
                <a:cs typeface="Arial"/>
                <a:sym typeface="Arial"/>
              </a:defRPr>
            </a:lvl2pPr>
            <a:lvl3pPr marL="0" lvl="2" indent="0" algn="r">
              <a:spcBef>
                <a:spcPts val="0"/>
              </a:spcBef>
              <a:buNone/>
              <a:defRPr sz="1200">
                <a:solidFill>
                  <a:schemeClr val="lt1"/>
                </a:solidFill>
                <a:latin typeface="Arial"/>
                <a:ea typeface="Arial"/>
                <a:cs typeface="Arial"/>
                <a:sym typeface="Arial"/>
              </a:defRPr>
            </a:lvl3pPr>
            <a:lvl4pPr marL="0" lvl="3" indent="0" algn="r">
              <a:spcBef>
                <a:spcPts val="0"/>
              </a:spcBef>
              <a:buNone/>
              <a:defRPr sz="1200">
                <a:solidFill>
                  <a:schemeClr val="lt1"/>
                </a:solidFill>
                <a:latin typeface="Arial"/>
                <a:ea typeface="Arial"/>
                <a:cs typeface="Arial"/>
                <a:sym typeface="Arial"/>
              </a:defRPr>
            </a:lvl4pPr>
            <a:lvl5pPr marL="0" lvl="4" indent="0" algn="r">
              <a:spcBef>
                <a:spcPts val="0"/>
              </a:spcBef>
              <a:buNone/>
              <a:defRPr sz="1200">
                <a:solidFill>
                  <a:schemeClr val="lt1"/>
                </a:solidFill>
                <a:latin typeface="Arial"/>
                <a:ea typeface="Arial"/>
                <a:cs typeface="Arial"/>
                <a:sym typeface="Arial"/>
              </a:defRPr>
            </a:lvl5pPr>
            <a:lvl6pPr marL="0" lvl="5" indent="0" algn="r">
              <a:spcBef>
                <a:spcPts val="0"/>
              </a:spcBef>
              <a:buNone/>
              <a:defRPr sz="1200">
                <a:solidFill>
                  <a:schemeClr val="lt1"/>
                </a:solidFill>
                <a:latin typeface="Arial"/>
                <a:ea typeface="Arial"/>
                <a:cs typeface="Arial"/>
                <a:sym typeface="Arial"/>
              </a:defRPr>
            </a:lvl6pPr>
            <a:lvl7pPr marL="0" lvl="6" indent="0" algn="r">
              <a:spcBef>
                <a:spcPts val="0"/>
              </a:spcBef>
              <a:buNone/>
              <a:defRPr sz="1200">
                <a:solidFill>
                  <a:schemeClr val="lt1"/>
                </a:solidFill>
                <a:latin typeface="Arial"/>
                <a:ea typeface="Arial"/>
                <a:cs typeface="Arial"/>
                <a:sym typeface="Arial"/>
              </a:defRPr>
            </a:lvl7pPr>
            <a:lvl8pPr marL="0" lvl="7" indent="0" algn="r">
              <a:spcBef>
                <a:spcPts val="0"/>
              </a:spcBef>
              <a:buNone/>
              <a:defRPr sz="1200">
                <a:solidFill>
                  <a:schemeClr val="lt1"/>
                </a:solidFill>
                <a:latin typeface="Arial"/>
                <a:ea typeface="Arial"/>
                <a:cs typeface="Arial"/>
                <a:sym typeface="Arial"/>
              </a:defRPr>
            </a:lvl8pPr>
            <a:lvl9pPr marL="0" lvl="8" indent="0" algn="r">
              <a:spcBef>
                <a:spcPts val="0"/>
              </a:spcBef>
              <a:buNone/>
              <a:defRPr sz="1200">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39" name="Google Shape;39;p7"/>
          <p:cNvSpPr/>
          <p:nvPr/>
        </p:nvSpPr>
        <p:spPr>
          <a:xfrm rot="-2655531" flipH="1">
            <a:off x="9407103" y="-2231139"/>
            <a:ext cx="4388324" cy="5395557"/>
          </a:xfrm>
          <a:custGeom>
            <a:avLst/>
            <a:gdLst/>
            <a:ahLst/>
            <a:cxnLst/>
            <a:rect l="l" t="t" r="r" b="b"/>
            <a:pathLst>
              <a:path w="5787352" h="6339313" extrusionOk="0">
                <a:moveTo>
                  <a:pt x="5787352" y="0"/>
                </a:moveTo>
                <a:lnTo>
                  <a:pt x="0" y="0"/>
                </a:lnTo>
                <a:lnTo>
                  <a:pt x="0" y="6339314"/>
                </a:lnTo>
                <a:lnTo>
                  <a:pt x="5787352" y="6339314"/>
                </a:lnTo>
                <a:lnTo>
                  <a:pt x="5787352" y="0"/>
                </a:lnTo>
                <a:close/>
              </a:path>
            </a:pathLst>
          </a:custGeom>
          <a:blipFill rotWithShape="1">
            <a:blip r:embed="rId4">
              <a:alphaModFix amt="44999"/>
            </a:blip>
            <a:stretch>
              <a:fillRect t="-6790" r="-93550"/>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40"/>
        <p:cNvGrpSpPr/>
        <p:nvPr/>
      </p:nvGrpSpPr>
      <p:grpSpPr>
        <a:xfrm>
          <a:off x="0" y="0"/>
          <a:ext cx="0" cy="0"/>
          <a:chOff x="0" y="0"/>
          <a:chExt cx="0" cy="0"/>
        </a:xfrm>
      </p:grpSpPr>
      <p:sp>
        <p:nvSpPr>
          <p:cNvPr id="41" name="Google Shape;41;p8"/>
          <p:cNvSpPr txBox="1">
            <a:spLocks noGrp="1"/>
          </p:cNvSpPr>
          <p:nvPr>
            <p:ph type="title"/>
          </p:nvPr>
        </p:nvSpPr>
        <p:spPr>
          <a:xfrm>
            <a:off x="838200" y="164528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8"/>
          <p:cNvSpPr/>
          <p:nvPr/>
        </p:nvSpPr>
        <p:spPr>
          <a:xfrm>
            <a:off x="1126863" y="5952028"/>
            <a:ext cx="2601520" cy="579922"/>
          </a:xfrm>
          <a:custGeom>
            <a:avLst/>
            <a:gdLst/>
            <a:ahLst/>
            <a:cxnLst/>
            <a:rect l="l" t="t" r="r" b="b"/>
            <a:pathLst>
              <a:path w="3948488" h="880184" extrusionOk="0">
                <a:moveTo>
                  <a:pt x="0" y="0"/>
                </a:moveTo>
                <a:lnTo>
                  <a:pt x="3948488" y="0"/>
                </a:lnTo>
                <a:lnTo>
                  <a:pt x="3948488" y="880183"/>
                </a:lnTo>
                <a:lnTo>
                  <a:pt x="0" y="880183"/>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3" name="Google Shape;43;p8"/>
          <p:cNvSpPr/>
          <p:nvPr/>
        </p:nvSpPr>
        <p:spPr>
          <a:xfrm>
            <a:off x="4038599" y="5952028"/>
            <a:ext cx="3663817" cy="513892"/>
          </a:xfrm>
          <a:custGeom>
            <a:avLst/>
            <a:gdLst/>
            <a:ahLst/>
            <a:cxnLst/>
            <a:rect l="l" t="t" r="r" b="b"/>
            <a:pathLst>
              <a:path w="5595907" h="784889" extrusionOk="0">
                <a:moveTo>
                  <a:pt x="0" y="0"/>
                </a:moveTo>
                <a:lnTo>
                  <a:pt x="5595907" y="0"/>
                </a:lnTo>
                <a:lnTo>
                  <a:pt x="5595907" y="784888"/>
                </a:lnTo>
                <a:lnTo>
                  <a:pt x="0" y="784888"/>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pic>
        <p:nvPicPr>
          <p:cNvPr id="44" name="Google Shape;44;p8"/>
          <p:cNvPicPr preferRelativeResize="0"/>
          <p:nvPr/>
        </p:nvPicPr>
        <p:blipFill rotWithShape="1">
          <a:blip r:embed="rId4">
            <a:alphaModFix/>
          </a:blip>
          <a:srcRect l="50941" t="37818" r="36915" b="48994"/>
          <a:stretch/>
        </p:blipFill>
        <p:spPr>
          <a:xfrm>
            <a:off x="9144000" y="4612467"/>
            <a:ext cx="3048000" cy="2245533"/>
          </a:xfrm>
          <a:prstGeom prst="rect">
            <a:avLst/>
          </a:prstGeom>
          <a:noFill/>
          <a:ln>
            <a:noFill/>
          </a:ln>
        </p:spPr>
      </p:pic>
      <p:sp>
        <p:nvSpPr>
          <p:cNvPr id="45" name="Google Shape;45;p8"/>
          <p:cNvSpPr txBox="1">
            <a:spLocks noGrp="1"/>
          </p:cNvSpPr>
          <p:nvPr>
            <p:ph type="sldNum" idx="12"/>
          </p:nvPr>
        </p:nvSpPr>
        <p:spPr>
          <a:xfrm>
            <a:off x="8463619" y="6026411"/>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87878"/>
                </a:solidFill>
                <a:latin typeface="Arial"/>
                <a:ea typeface="Arial"/>
                <a:cs typeface="Arial"/>
                <a:sym typeface="Arial"/>
              </a:defRPr>
            </a:lvl1pPr>
            <a:lvl2pPr marL="0" lvl="1" indent="0" algn="r">
              <a:spcBef>
                <a:spcPts val="0"/>
              </a:spcBef>
              <a:buNone/>
              <a:defRPr sz="1200">
                <a:solidFill>
                  <a:srgbClr val="787878"/>
                </a:solidFill>
                <a:latin typeface="Arial"/>
                <a:ea typeface="Arial"/>
                <a:cs typeface="Arial"/>
                <a:sym typeface="Arial"/>
              </a:defRPr>
            </a:lvl2pPr>
            <a:lvl3pPr marL="0" lvl="2" indent="0" algn="r">
              <a:spcBef>
                <a:spcPts val="0"/>
              </a:spcBef>
              <a:buNone/>
              <a:defRPr sz="1200">
                <a:solidFill>
                  <a:srgbClr val="787878"/>
                </a:solidFill>
                <a:latin typeface="Arial"/>
                <a:ea typeface="Arial"/>
                <a:cs typeface="Arial"/>
                <a:sym typeface="Arial"/>
              </a:defRPr>
            </a:lvl3pPr>
            <a:lvl4pPr marL="0" lvl="3" indent="0" algn="r">
              <a:spcBef>
                <a:spcPts val="0"/>
              </a:spcBef>
              <a:buNone/>
              <a:defRPr sz="1200">
                <a:solidFill>
                  <a:srgbClr val="787878"/>
                </a:solidFill>
                <a:latin typeface="Arial"/>
                <a:ea typeface="Arial"/>
                <a:cs typeface="Arial"/>
                <a:sym typeface="Arial"/>
              </a:defRPr>
            </a:lvl4pPr>
            <a:lvl5pPr marL="0" lvl="4" indent="0" algn="r">
              <a:spcBef>
                <a:spcPts val="0"/>
              </a:spcBef>
              <a:buNone/>
              <a:defRPr sz="1200">
                <a:solidFill>
                  <a:srgbClr val="787878"/>
                </a:solidFill>
                <a:latin typeface="Arial"/>
                <a:ea typeface="Arial"/>
                <a:cs typeface="Arial"/>
                <a:sym typeface="Arial"/>
              </a:defRPr>
            </a:lvl5pPr>
            <a:lvl6pPr marL="0" lvl="5" indent="0" algn="r">
              <a:spcBef>
                <a:spcPts val="0"/>
              </a:spcBef>
              <a:buNone/>
              <a:defRPr sz="1200">
                <a:solidFill>
                  <a:srgbClr val="787878"/>
                </a:solidFill>
                <a:latin typeface="Arial"/>
                <a:ea typeface="Arial"/>
                <a:cs typeface="Arial"/>
                <a:sym typeface="Arial"/>
              </a:defRPr>
            </a:lvl6pPr>
            <a:lvl7pPr marL="0" lvl="6" indent="0" algn="r">
              <a:spcBef>
                <a:spcPts val="0"/>
              </a:spcBef>
              <a:buNone/>
              <a:defRPr sz="1200">
                <a:solidFill>
                  <a:srgbClr val="787878"/>
                </a:solidFill>
                <a:latin typeface="Arial"/>
                <a:ea typeface="Arial"/>
                <a:cs typeface="Arial"/>
                <a:sym typeface="Arial"/>
              </a:defRPr>
            </a:lvl7pPr>
            <a:lvl8pPr marL="0" lvl="7" indent="0" algn="r">
              <a:spcBef>
                <a:spcPts val="0"/>
              </a:spcBef>
              <a:buNone/>
              <a:defRPr sz="1200">
                <a:solidFill>
                  <a:srgbClr val="787878"/>
                </a:solidFill>
                <a:latin typeface="Arial"/>
                <a:ea typeface="Arial"/>
                <a:cs typeface="Arial"/>
                <a:sym typeface="Arial"/>
              </a:defRPr>
            </a:lvl8pPr>
            <a:lvl9pPr marL="0" lvl="8" indent="0" algn="r">
              <a:spcBef>
                <a:spcPts val="0"/>
              </a:spcBef>
              <a:buNone/>
              <a:defRPr sz="1200">
                <a:solidFill>
                  <a:srgbClr val="78787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Helvetica Neue"/>
              <a:buNone/>
              <a:defRPr sz="4400" b="0" i="0" u="none" strike="noStrike" cap="none">
                <a:solidFill>
                  <a:schemeClr val="dk1"/>
                </a:solidFill>
                <a:latin typeface="Helvetica Neue"/>
                <a:ea typeface="Helvetica Neue"/>
                <a:cs typeface="Helvetica Neue"/>
                <a:sym typeface="Helvetica Neue"/>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Helvetica Neue"/>
                <a:ea typeface="Helvetica Neue"/>
                <a:cs typeface="Helvetica Neue"/>
                <a:sym typeface="Helvetica Neue"/>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Helvetica Neue"/>
                <a:ea typeface="Helvetica Neue"/>
                <a:cs typeface="Helvetica Neue"/>
                <a:sym typeface="Helvetica Neue"/>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Helvetica Neue"/>
                <a:ea typeface="Helvetica Neue"/>
                <a:cs typeface="Helvetica Neue"/>
                <a:sym typeface="Helvetica Neue"/>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2" name="Google Shape;12;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78787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3" name="Google Shape;13;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78787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4" name="Google Shape;14;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787878"/>
                </a:solidFill>
                <a:latin typeface="Arial"/>
                <a:ea typeface="Arial"/>
                <a:cs typeface="Arial"/>
                <a:sym typeface="Arial"/>
              </a:defRPr>
            </a:lvl1pPr>
            <a:lvl2pPr marL="0" marR="0" lvl="1" indent="0" algn="r" rtl="0">
              <a:spcBef>
                <a:spcPts val="0"/>
              </a:spcBef>
              <a:buNone/>
              <a:defRPr sz="1200" b="0" i="0" u="none" strike="noStrike" cap="none">
                <a:solidFill>
                  <a:srgbClr val="787878"/>
                </a:solidFill>
                <a:latin typeface="Arial"/>
                <a:ea typeface="Arial"/>
                <a:cs typeface="Arial"/>
                <a:sym typeface="Arial"/>
              </a:defRPr>
            </a:lvl2pPr>
            <a:lvl3pPr marL="0" marR="0" lvl="2" indent="0" algn="r" rtl="0">
              <a:spcBef>
                <a:spcPts val="0"/>
              </a:spcBef>
              <a:buNone/>
              <a:defRPr sz="1200" b="0" i="0" u="none" strike="noStrike" cap="none">
                <a:solidFill>
                  <a:srgbClr val="787878"/>
                </a:solidFill>
                <a:latin typeface="Arial"/>
                <a:ea typeface="Arial"/>
                <a:cs typeface="Arial"/>
                <a:sym typeface="Arial"/>
              </a:defRPr>
            </a:lvl3pPr>
            <a:lvl4pPr marL="0" marR="0" lvl="3" indent="0" algn="r" rtl="0">
              <a:spcBef>
                <a:spcPts val="0"/>
              </a:spcBef>
              <a:buNone/>
              <a:defRPr sz="1200" b="0" i="0" u="none" strike="noStrike" cap="none">
                <a:solidFill>
                  <a:srgbClr val="787878"/>
                </a:solidFill>
                <a:latin typeface="Arial"/>
                <a:ea typeface="Arial"/>
                <a:cs typeface="Arial"/>
                <a:sym typeface="Arial"/>
              </a:defRPr>
            </a:lvl4pPr>
            <a:lvl5pPr marL="0" marR="0" lvl="4" indent="0" algn="r" rtl="0">
              <a:spcBef>
                <a:spcPts val="0"/>
              </a:spcBef>
              <a:buNone/>
              <a:defRPr sz="1200" b="0" i="0" u="none" strike="noStrike" cap="none">
                <a:solidFill>
                  <a:srgbClr val="787878"/>
                </a:solidFill>
                <a:latin typeface="Arial"/>
                <a:ea typeface="Arial"/>
                <a:cs typeface="Arial"/>
                <a:sym typeface="Arial"/>
              </a:defRPr>
            </a:lvl5pPr>
            <a:lvl6pPr marL="0" marR="0" lvl="5" indent="0" algn="r" rtl="0">
              <a:spcBef>
                <a:spcPts val="0"/>
              </a:spcBef>
              <a:buNone/>
              <a:defRPr sz="1200" b="0" i="0" u="none" strike="noStrike" cap="none">
                <a:solidFill>
                  <a:srgbClr val="787878"/>
                </a:solidFill>
                <a:latin typeface="Arial"/>
                <a:ea typeface="Arial"/>
                <a:cs typeface="Arial"/>
                <a:sym typeface="Arial"/>
              </a:defRPr>
            </a:lvl6pPr>
            <a:lvl7pPr marL="0" marR="0" lvl="6" indent="0" algn="r" rtl="0">
              <a:spcBef>
                <a:spcPts val="0"/>
              </a:spcBef>
              <a:buNone/>
              <a:defRPr sz="1200" b="0" i="0" u="none" strike="noStrike" cap="none">
                <a:solidFill>
                  <a:srgbClr val="787878"/>
                </a:solidFill>
                <a:latin typeface="Arial"/>
                <a:ea typeface="Arial"/>
                <a:cs typeface="Arial"/>
                <a:sym typeface="Arial"/>
              </a:defRPr>
            </a:lvl7pPr>
            <a:lvl8pPr marL="0" marR="0" lvl="7" indent="0" algn="r" rtl="0">
              <a:spcBef>
                <a:spcPts val="0"/>
              </a:spcBef>
              <a:buNone/>
              <a:defRPr sz="1200" b="0" i="0" u="none" strike="noStrike" cap="none">
                <a:solidFill>
                  <a:srgbClr val="787878"/>
                </a:solidFill>
                <a:latin typeface="Arial"/>
                <a:ea typeface="Arial"/>
                <a:cs typeface="Arial"/>
                <a:sym typeface="Arial"/>
              </a:defRPr>
            </a:lvl8pPr>
            <a:lvl9pPr marL="0" marR="0" lvl="8" indent="0" algn="r" rtl="0">
              <a:spcBef>
                <a:spcPts val="0"/>
              </a:spcBef>
              <a:buNone/>
              <a:defRPr sz="1200" b="0" i="0" u="none" strike="noStrike" cap="none">
                <a:solidFill>
                  <a:srgbClr val="78787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9"/>
        <p:cNvGrpSpPr/>
        <p:nvPr/>
      </p:nvGrpSpPr>
      <p:grpSpPr>
        <a:xfrm>
          <a:off x="0" y="0"/>
          <a:ext cx="0" cy="0"/>
          <a:chOff x="0" y="0"/>
          <a:chExt cx="0" cy="0"/>
        </a:xfrm>
      </p:grpSpPr>
      <p:sp>
        <p:nvSpPr>
          <p:cNvPr id="50" name="Google Shape;50;p1"/>
          <p:cNvSpPr txBox="1">
            <a:spLocks noGrp="1"/>
          </p:cNvSpPr>
          <p:nvPr>
            <p:ph type="ctrTitle"/>
          </p:nvPr>
        </p:nvSpPr>
        <p:spPr>
          <a:xfrm>
            <a:off x="1090068" y="2695929"/>
            <a:ext cx="6350759" cy="146614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022650"/>
              </a:buClr>
              <a:buSzPts val="2000"/>
              <a:buFont typeface="Helvetica Neue"/>
              <a:buNone/>
            </a:pPr>
            <a:r>
              <a:rPr lang="en-US" sz="2000" b="1" dirty="0">
                <a:solidFill>
                  <a:srgbClr val="022650"/>
                </a:solidFill>
              </a:rPr>
              <a:t>Cybersecurity and Disinformation</a:t>
            </a:r>
            <a:br>
              <a:rPr lang="en-US" sz="2000" b="1" dirty="0">
                <a:solidFill>
                  <a:srgbClr val="022650"/>
                </a:solidFill>
              </a:rPr>
            </a:br>
            <a:r>
              <a:rPr lang="en-US" sz="2000" dirty="0">
                <a:solidFill>
                  <a:srgbClr val="022650"/>
                </a:solidFill>
              </a:rPr>
              <a:t>When Things Go Wrong</a:t>
            </a:r>
            <a:br>
              <a:rPr lang="en-US" sz="2000" dirty="0">
                <a:solidFill>
                  <a:srgbClr val="022650"/>
                </a:solidFill>
              </a:rPr>
            </a:br>
            <a:r>
              <a:rPr lang="en-US" sz="2000" dirty="0">
                <a:solidFill>
                  <a:srgbClr val="022650"/>
                </a:solidFill>
              </a:rPr>
              <a:t>Section 1 [Teachers-School Leaders-Parents]</a:t>
            </a:r>
            <a:endParaRPr dirty="0"/>
          </a:p>
        </p:txBody>
      </p:sp>
      <p:sp>
        <p:nvSpPr>
          <p:cNvPr id="51" name="Google Shape;51;p1"/>
          <p:cNvSpPr txBox="1"/>
          <p:nvPr/>
        </p:nvSpPr>
        <p:spPr>
          <a:xfrm>
            <a:off x="636608" y="2037144"/>
            <a:ext cx="184731"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2" name="Google Shape;52;p1"/>
          <p:cNvSpPr txBox="1">
            <a:spLocks noGrp="1"/>
          </p:cNvSpPr>
          <p:nvPr>
            <p:ph type="sldNum" idx="12"/>
          </p:nvPr>
        </p:nvSpPr>
        <p:spPr>
          <a:xfrm>
            <a:off x="8463619" y="6026411"/>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a:t>
            </a:fld>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6"/>
        <p:cNvGrpSpPr/>
        <p:nvPr/>
      </p:nvGrpSpPr>
      <p:grpSpPr>
        <a:xfrm>
          <a:off x="0" y="0"/>
          <a:ext cx="0" cy="0"/>
          <a:chOff x="0" y="0"/>
          <a:chExt cx="0" cy="0"/>
        </a:xfrm>
      </p:grpSpPr>
      <p:sp>
        <p:nvSpPr>
          <p:cNvPr id="57" name="Google Shape;57;p2"/>
          <p:cNvSpPr txBox="1">
            <a:spLocks noGrp="1"/>
          </p:cNvSpPr>
          <p:nvPr>
            <p:ph type="title"/>
          </p:nvPr>
        </p:nvSpPr>
        <p:spPr>
          <a:xfrm>
            <a:off x="1090661" y="1792723"/>
            <a:ext cx="10515600" cy="1325563"/>
          </a:xfrm>
          <a:prstGeom prst="rect">
            <a:avLst/>
          </a:prstGeom>
          <a:noFill/>
          <a:ln>
            <a:noFill/>
          </a:ln>
        </p:spPr>
        <p:txBody>
          <a:bodyPr spcFirstLastPara="1" wrap="square" lIns="91425" tIns="45700" rIns="91425" bIns="45700" anchor="ctr" anchorCtr="0">
            <a:normAutofit/>
          </a:bodyPr>
          <a:lstStyle/>
          <a:p>
            <a:pPr>
              <a:buClr>
                <a:schemeClr val="accent1"/>
              </a:buClr>
              <a:buSzPts val="4000"/>
            </a:pPr>
            <a:r>
              <a:rPr lang="en-US" sz="4000" dirty="0">
                <a:solidFill>
                  <a:schemeClr val="accent1"/>
                </a:solidFill>
              </a:rPr>
              <a:t>Intro and icebreaker: Incident Response Scenario Exchange</a:t>
            </a:r>
            <a:endParaRPr sz="4000" dirty="0">
              <a:solidFill>
                <a:schemeClr val="accent1"/>
              </a:solidFill>
            </a:endParaRPr>
          </a:p>
        </p:txBody>
      </p:sp>
      <p:sp>
        <p:nvSpPr>
          <p:cNvPr id="58" name="Google Shape;58;p2"/>
          <p:cNvSpPr txBox="1">
            <a:spLocks noGrp="1"/>
          </p:cNvSpPr>
          <p:nvPr>
            <p:ph type="sldNum" idx="12"/>
          </p:nvPr>
        </p:nvSpPr>
        <p:spPr>
          <a:xfrm>
            <a:off x="8463619" y="6026411"/>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a:t>
            </a:fld>
            <a:endParaRPr/>
          </a:p>
        </p:txBody>
      </p:sp>
      <p:sp>
        <p:nvSpPr>
          <p:cNvPr id="59" name="Google Shape;59;p2"/>
          <p:cNvSpPr txBox="1">
            <a:spLocks noGrp="1"/>
          </p:cNvSpPr>
          <p:nvPr>
            <p:ph type="body" idx="4294967295"/>
          </p:nvPr>
        </p:nvSpPr>
        <p:spPr>
          <a:xfrm>
            <a:off x="1201872" y="3003316"/>
            <a:ext cx="9212667" cy="2246539"/>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Clr>
                <a:srgbClr val="1B1C1D"/>
              </a:buClr>
              <a:buSzPts val="2800"/>
              <a:buNone/>
            </a:pPr>
            <a:endParaRPr lang="en-GB" sz="1800" b="0" i="1" u="none" strike="noStrike" dirty="0">
              <a:solidFill>
                <a:srgbClr val="000000"/>
              </a:solidFill>
              <a:effectLst/>
              <a:latin typeface="Arial" panose="020B0604020202020204" pitchFamily="34" charset="0"/>
            </a:endParaRPr>
          </a:p>
          <a:p>
            <a:pPr marL="0" lvl="0" indent="0" rtl="0">
              <a:lnSpc>
                <a:spcPct val="100000"/>
              </a:lnSpc>
              <a:spcBef>
                <a:spcPts val="0"/>
              </a:spcBef>
              <a:spcAft>
                <a:spcPts val="0"/>
              </a:spcAft>
              <a:buClr>
                <a:srgbClr val="1B1C1D"/>
              </a:buClr>
              <a:buSzPts val="2800"/>
              <a:buNone/>
            </a:pPr>
            <a:r>
              <a:rPr lang="en-GB" sz="1800" b="0" i="1" u="none" strike="noStrike" dirty="0">
                <a:solidFill>
                  <a:srgbClr val="000000"/>
                </a:solidFill>
                <a:effectLst/>
                <a:latin typeface="Arial" panose="020B0604020202020204" pitchFamily="34" charset="0"/>
              </a:rPr>
              <a:t>The participants read silently scenarios related to cybersecurity threats:</a:t>
            </a:r>
          </a:p>
          <a:p>
            <a:pPr marL="0" lvl="0" indent="0" rtl="0">
              <a:lnSpc>
                <a:spcPct val="100000"/>
              </a:lnSpc>
              <a:spcBef>
                <a:spcPts val="0"/>
              </a:spcBef>
              <a:spcAft>
                <a:spcPts val="0"/>
              </a:spcAft>
              <a:buClr>
                <a:srgbClr val="1B1C1D"/>
              </a:buClr>
              <a:buSzPts val="2800"/>
              <a:buNone/>
            </a:pPr>
            <a:endParaRPr lang="en-GB" sz="1800" b="0" i="1" u="none" strike="noStrike" dirty="0">
              <a:solidFill>
                <a:srgbClr val="000000"/>
              </a:solidFill>
              <a:effectLst/>
              <a:latin typeface="Arial" panose="020B0604020202020204" pitchFamily="34" charset="0"/>
            </a:endParaRPr>
          </a:p>
          <a:p>
            <a:pPr marL="50800" indent="0" rtl="0">
              <a:spcBef>
                <a:spcPts val="0"/>
              </a:spcBef>
              <a:spcAft>
                <a:spcPts val="0"/>
              </a:spcAft>
              <a:buNone/>
            </a:pPr>
            <a:r>
              <a:rPr lang="en-GB" sz="1800" b="0" i="0" u="none" strike="noStrike" dirty="0">
                <a:solidFill>
                  <a:srgbClr val="1B1C1D"/>
                </a:solidFill>
                <a:effectLst/>
                <a:latin typeface="Arial" panose="020B0604020202020204" pitchFamily="34" charset="0"/>
              </a:rPr>
              <a:t>"A student reports receiving a suspicious email asking for their login details."</a:t>
            </a:r>
            <a:endParaRPr lang="en-GB" sz="1400" b="0" dirty="0">
              <a:effectLst/>
            </a:endParaRPr>
          </a:p>
          <a:p>
            <a:pPr marL="50800" indent="0" rtl="0">
              <a:spcBef>
                <a:spcPts val="0"/>
              </a:spcBef>
              <a:spcAft>
                <a:spcPts val="0"/>
              </a:spcAft>
              <a:buNone/>
            </a:pPr>
            <a:r>
              <a:rPr lang="en-GB" sz="1800" b="0" i="0" u="none" strike="noStrike" dirty="0">
                <a:solidFill>
                  <a:srgbClr val="1B1C1D"/>
                </a:solidFill>
                <a:effectLst/>
                <a:latin typeface="Arial" panose="020B0604020202020204" pitchFamily="34" charset="0"/>
              </a:rPr>
              <a:t>"The school's website has been defaced with inappropriate content."</a:t>
            </a:r>
            <a:endParaRPr lang="en-GB" sz="1400" b="0" dirty="0">
              <a:effectLst/>
            </a:endParaRPr>
          </a:p>
          <a:p>
            <a:pPr marL="50800" indent="0" rtl="0">
              <a:spcBef>
                <a:spcPts val="0"/>
              </a:spcBef>
              <a:spcAft>
                <a:spcPts val="0"/>
              </a:spcAft>
              <a:buNone/>
            </a:pPr>
            <a:r>
              <a:rPr lang="en-GB" sz="1800" b="0" i="0" u="none" strike="noStrike" dirty="0">
                <a:solidFill>
                  <a:srgbClr val="1B1C1D"/>
                </a:solidFill>
                <a:effectLst/>
                <a:latin typeface="Arial" panose="020B0604020202020204" pitchFamily="34" charset="0"/>
              </a:rPr>
              <a:t>"A teacher accidentally clicks on a link in an email and their computer starts acting strangely."</a:t>
            </a:r>
            <a:endParaRPr lang="en-GB" sz="1400" b="0" dirty="0">
              <a:effectLst/>
            </a:endParaRPr>
          </a:p>
          <a:p>
            <a:pPr marL="50800" indent="0" rtl="0">
              <a:spcBef>
                <a:spcPts val="0"/>
              </a:spcBef>
              <a:spcAft>
                <a:spcPts val="0"/>
              </a:spcAft>
              <a:buNone/>
            </a:pPr>
            <a:r>
              <a:rPr lang="en-GB" sz="1800" b="0" i="0" u="none" strike="noStrike" dirty="0">
                <a:solidFill>
                  <a:srgbClr val="1B1C1D"/>
                </a:solidFill>
                <a:effectLst/>
                <a:latin typeface="Arial" panose="020B0604020202020204" pitchFamily="34" charset="0"/>
              </a:rPr>
              <a:t>"Parents are reporting receiving unsolicited messages about school events that seem fake."</a:t>
            </a:r>
            <a:endParaRPr lang="en-GB" sz="1400" b="0" dirty="0">
              <a:effectLst/>
            </a:endParaRPr>
          </a:p>
          <a:p>
            <a:pPr marL="50800" indent="0">
              <a:buNone/>
            </a:pPr>
            <a:endParaRPr sz="2000" i="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6">
          <a:extLst>
            <a:ext uri="{FF2B5EF4-FFF2-40B4-BE49-F238E27FC236}">
              <a16:creationId xmlns:a16="http://schemas.microsoft.com/office/drawing/2014/main" id="{6190CBD3-BFC1-CB74-78B6-F6F12DFA744F}"/>
            </a:ext>
          </a:extLst>
        </p:cNvPr>
        <p:cNvGrpSpPr/>
        <p:nvPr/>
      </p:nvGrpSpPr>
      <p:grpSpPr>
        <a:xfrm>
          <a:off x="0" y="0"/>
          <a:ext cx="0" cy="0"/>
          <a:chOff x="0" y="0"/>
          <a:chExt cx="0" cy="0"/>
        </a:xfrm>
      </p:grpSpPr>
      <p:sp>
        <p:nvSpPr>
          <p:cNvPr id="57" name="Google Shape;57;p2">
            <a:extLst>
              <a:ext uri="{FF2B5EF4-FFF2-40B4-BE49-F238E27FC236}">
                <a16:creationId xmlns:a16="http://schemas.microsoft.com/office/drawing/2014/main" id="{743A73F8-E5A0-BFF6-74BC-D8B79CA4881A}"/>
              </a:ext>
            </a:extLst>
          </p:cNvPr>
          <p:cNvSpPr txBox="1">
            <a:spLocks noGrp="1"/>
          </p:cNvSpPr>
          <p:nvPr>
            <p:ph type="title"/>
          </p:nvPr>
        </p:nvSpPr>
        <p:spPr>
          <a:xfrm>
            <a:off x="1090661" y="1792723"/>
            <a:ext cx="10515600" cy="1325563"/>
          </a:xfrm>
          <a:prstGeom prst="rect">
            <a:avLst/>
          </a:prstGeom>
          <a:noFill/>
          <a:ln>
            <a:noFill/>
          </a:ln>
        </p:spPr>
        <p:txBody>
          <a:bodyPr spcFirstLastPara="1" wrap="square" lIns="91425" tIns="45700" rIns="91425" bIns="45700" anchor="ctr" anchorCtr="0">
            <a:normAutofit/>
          </a:bodyPr>
          <a:lstStyle/>
          <a:p>
            <a:pPr>
              <a:buClr>
                <a:schemeClr val="accent1"/>
              </a:buClr>
              <a:buSzPts val="4000"/>
            </a:pPr>
            <a:r>
              <a:rPr lang="en-US" sz="4000" dirty="0">
                <a:solidFill>
                  <a:schemeClr val="accent1"/>
                </a:solidFill>
              </a:rPr>
              <a:t>Intro and icebreaker: Incident Response Scenario Exchange</a:t>
            </a:r>
            <a:endParaRPr sz="4000" dirty="0">
              <a:solidFill>
                <a:schemeClr val="accent1"/>
              </a:solidFill>
            </a:endParaRPr>
          </a:p>
        </p:txBody>
      </p:sp>
      <p:sp>
        <p:nvSpPr>
          <p:cNvPr id="58" name="Google Shape;58;p2">
            <a:extLst>
              <a:ext uri="{FF2B5EF4-FFF2-40B4-BE49-F238E27FC236}">
                <a16:creationId xmlns:a16="http://schemas.microsoft.com/office/drawing/2014/main" id="{E88EBB08-360A-6DDC-9171-1B2FE147C31E}"/>
              </a:ext>
            </a:extLst>
          </p:cNvPr>
          <p:cNvSpPr txBox="1">
            <a:spLocks noGrp="1"/>
          </p:cNvSpPr>
          <p:nvPr>
            <p:ph type="sldNum" idx="12"/>
          </p:nvPr>
        </p:nvSpPr>
        <p:spPr>
          <a:xfrm>
            <a:off x="8463619" y="6026411"/>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a:t>
            </a:fld>
            <a:endParaRPr/>
          </a:p>
        </p:txBody>
      </p:sp>
      <p:sp>
        <p:nvSpPr>
          <p:cNvPr id="59" name="Google Shape;59;p2">
            <a:extLst>
              <a:ext uri="{FF2B5EF4-FFF2-40B4-BE49-F238E27FC236}">
                <a16:creationId xmlns:a16="http://schemas.microsoft.com/office/drawing/2014/main" id="{6A15F993-D099-52B3-CBAE-A97DE05A1577}"/>
              </a:ext>
            </a:extLst>
          </p:cNvPr>
          <p:cNvSpPr txBox="1">
            <a:spLocks noGrp="1"/>
          </p:cNvSpPr>
          <p:nvPr>
            <p:ph type="body" idx="4294967295"/>
          </p:nvPr>
        </p:nvSpPr>
        <p:spPr>
          <a:xfrm>
            <a:off x="1201872" y="3003316"/>
            <a:ext cx="9212667" cy="2246539"/>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Clr>
                <a:srgbClr val="1B1C1D"/>
              </a:buClr>
              <a:buSzPts val="2800"/>
              <a:buNone/>
            </a:pPr>
            <a:endParaRPr lang="en-GB" sz="1800" b="0" i="1" u="none" strike="noStrike" dirty="0">
              <a:solidFill>
                <a:srgbClr val="000000"/>
              </a:solidFill>
              <a:effectLst/>
              <a:latin typeface="Arial" panose="020B0604020202020204" pitchFamily="34" charset="0"/>
            </a:endParaRPr>
          </a:p>
          <a:p>
            <a:pPr marL="0" lvl="0" indent="0" rtl="0">
              <a:lnSpc>
                <a:spcPct val="100000"/>
              </a:lnSpc>
              <a:spcBef>
                <a:spcPts val="0"/>
              </a:spcBef>
              <a:spcAft>
                <a:spcPts val="0"/>
              </a:spcAft>
              <a:buClr>
                <a:srgbClr val="1B1C1D"/>
              </a:buClr>
              <a:buSzPts val="2800"/>
              <a:buNone/>
            </a:pPr>
            <a:r>
              <a:rPr lang="en-GB" sz="1800" b="0" i="1" u="none" strike="noStrike" dirty="0">
                <a:solidFill>
                  <a:srgbClr val="000000"/>
                </a:solidFill>
                <a:effectLst/>
                <a:latin typeface="Arial" panose="020B0604020202020204" pitchFamily="34" charset="0"/>
              </a:rPr>
              <a:t>The participants read silently scenarios related to cybersecurity threats:</a:t>
            </a:r>
          </a:p>
          <a:p>
            <a:pPr marL="50800" indent="0" rtl="0">
              <a:spcBef>
                <a:spcPts val="0"/>
              </a:spcBef>
              <a:spcAft>
                <a:spcPts val="0"/>
              </a:spcAft>
              <a:buNone/>
            </a:pPr>
            <a:endParaRPr lang="en-GB" sz="1800" b="0" i="0" u="none" strike="noStrike" dirty="0">
              <a:solidFill>
                <a:srgbClr val="1B1C1D"/>
              </a:solidFill>
              <a:effectLst/>
              <a:latin typeface="Arial" panose="020B0604020202020204" pitchFamily="34" charset="0"/>
            </a:endParaRPr>
          </a:p>
          <a:p>
            <a:pPr marL="50800" indent="0" rtl="0">
              <a:spcBef>
                <a:spcPts val="0"/>
              </a:spcBef>
              <a:spcAft>
                <a:spcPts val="0"/>
              </a:spcAft>
              <a:buNone/>
            </a:pPr>
            <a:r>
              <a:rPr lang="en-GB" sz="1800" b="0" i="0" u="none" strike="noStrike" dirty="0">
                <a:solidFill>
                  <a:srgbClr val="1B1C1D"/>
                </a:solidFill>
                <a:effectLst/>
                <a:latin typeface="Arial" panose="020B0604020202020204" pitchFamily="34" charset="0"/>
              </a:rPr>
              <a:t>"A school leader's social media account has been hacked."</a:t>
            </a:r>
            <a:endParaRPr lang="en-GB" sz="1400" b="0" dirty="0">
              <a:effectLst/>
            </a:endParaRPr>
          </a:p>
          <a:p>
            <a:pPr marL="50800" indent="0" rtl="0">
              <a:spcBef>
                <a:spcPts val="0"/>
              </a:spcBef>
              <a:spcAft>
                <a:spcPts val="0"/>
              </a:spcAft>
              <a:buNone/>
            </a:pPr>
            <a:r>
              <a:rPr lang="en-GB" sz="1800" b="0" i="0" u="none" strike="noStrike" dirty="0">
                <a:solidFill>
                  <a:srgbClr val="1B1C1D"/>
                </a:solidFill>
                <a:effectLst/>
                <a:latin typeface="Arial" panose="020B0604020202020204" pitchFamily="34" charset="0"/>
              </a:rPr>
              <a:t>"Sensitive student data on an unencrypted USB drive has gone missing."</a:t>
            </a:r>
            <a:endParaRPr lang="en-GB" sz="1400" b="0" dirty="0">
              <a:effectLst/>
            </a:endParaRPr>
          </a:p>
          <a:p>
            <a:pPr marL="50800" indent="0" rtl="0">
              <a:spcBef>
                <a:spcPts val="0"/>
              </a:spcBef>
              <a:spcAft>
                <a:spcPts val="0"/>
              </a:spcAft>
              <a:buNone/>
            </a:pPr>
            <a:r>
              <a:rPr lang="en-GB" sz="1800" b="0" i="0" u="none" strike="noStrike" dirty="0">
                <a:solidFill>
                  <a:srgbClr val="1B1C1D"/>
                </a:solidFill>
                <a:effectLst/>
                <a:latin typeface="Arial" panose="020B0604020202020204" pitchFamily="34" charset="0"/>
              </a:rPr>
              <a:t>"The school's Wi-Fi network seems unusually slow and unreliable."</a:t>
            </a:r>
            <a:endParaRPr lang="en-GB" sz="1400" b="0" dirty="0">
              <a:effectLst/>
            </a:endParaRPr>
          </a:p>
          <a:p>
            <a:pPr marL="50800" indent="0" rtl="0">
              <a:spcBef>
                <a:spcPts val="0"/>
              </a:spcBef>
              <a:spcAft>
                <a:spcPts val="0"/>
              </a:spcAft>
              <a:buNone/>
            </a:pPr>
            <a:r>
              <a:rPr lang="en-GB" sz="1800" b="0" i="0" u="none" strike="noStrike" dirty="0">
                <a:solidFill>
                  <a:srgbClr val="1B1C1D"/>
                </a:solidFill>
                <a:effectLst/>
                <a:latin typeface="Arial" panose="020B0604020202020204" pitchFamily="34" charset="0"/>
              </a:rPr>
              <a:t>"A new app being used by students is requesting excessive permissions."</a:t>
            </a:r>
            <a:endParaRPr lang="en-GB" sz="1400" b="0" dirty="0">
              <a:effectLst/>
            </a:endParaRPr>
          </a:p>
          <a:p>
            <a:endParaRPr sz="2000" i="1" dirty="0"/>
          </a:p>
        </p:txBody>
      </p:sp>
    </p:spTree>
    <p:extLst>
      <p:ext uri="{BB962C8B-B14F-4D97-AF65-F5344CB8AC3E}">
        <p14:creationId xmlns:p14="http://schemas.microsoft.com/office/powerpoint/2010/main" val="5634278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6">
          <a:extLst>
            <a:ext uri="{FF2B5EF4-FFF2-40B4-BE49-F238E27FC236}">
              <a16:creationId xmlns:a16="http://schemas.microsoft.com/office/drawing/2014/main" id="{FEFFBFC7-BC7E-C856-2569-FD7D74D4D672}"/>
            </a:ext>
          </a:extLst>
        </p:cNvPr>
        <p:cNvGrpSpPr/>
        <p:nvPr/>
      </p:nvGrpSpPr>
      <p:grpSpPr>
        <a:xfrm>
          <a:off x="0" y="0"/>
          <a:ext cx="0" cy="0"/>
          <a:chOff x="0" y="0"/>
          <a:chExt cx="0" cy="0"/>
        </a:xfrm>
      </p:grpSpPr>
      <p:sp>
        <p:nvSpPr>
          <p:cNvPr id="57" name="Google Shape;57;p2">
            <a:extLst>
              <a:ext uri="{FF2B5EF4-FFF2-40B4-BE49-F238E27FC236}">
                <a16:creationId xmlns:a16="http://schemas.microsoft.com/office/drawing/2014/main" id="{F00DAE4C-95F5-3711-0BC2-9A9C37F9FC32}"/>
              </a:ext>
            </a:extLst>
          </p:cNvPr>
          <p:cNvSpPr txBox="1">
            <a:spLocks noGrp="1"/>
          </p:cNvSpPr>
          <p:nvPr>
            <p:ph type="title"/>
          </p:nvPr>
        </p:nvSpPr>
        <p:spPr>
          <a:xfrm>
            <a:off x="1090661" y="1792723"/>
            <a:ext cx="10515600" cy="1325563"/>
          </a:xfrm>
          <a:prstGeom prst="rect">
            <a:avLst/>
          </a:prstGeom>
          <a:noFill/>
          <a:ln>
            <a:noFill/>
          </a:ln>
        </p:spPr>
        <p:txBody>
          <a:bodyPr spcFirstLastPara="1" wrap="square" lIns="91425" tIns="45700" rIns="91425" bIns="45700" anchor="ctr" anchorCtr="0">
            <a:normAutofit/>
          </a:bodyPr>
          <a:lstStyle/>
          <a:p>
            <a:pPr>
              <a:buClr>
                <a:schemeClr val="accent1"/>
              </a:buClr>
              <a:buSzPts val="4000"/>
            </a:pPr>
            <a:r>
              <a:rPr lang="en-US" sz="4000" dirty="0">
                <a:solidFill>
                  <a:schemeClr val="accent1"/>
                </a:solidFill>
              </a:rPr>
              <a:t>Intro and icebreaker: Incident Response Scenario Exchange</a:t>
            </a:r>
            <a:endParaRPr sz="4000" dirty="0">
              <a:solidFill>
                <a:schemeClr val="accent1"/>
              </a:solidFill>
            </a:endParaRPr>
          </a:p>
        </p:txBody>
      </p:sp>
      <p:sp>
        <p:nvSpPr>
          <p:cNvPr id="58" name="Google Shape;58;p2">
            <a:extLst>
              <a:ext uri="{FF2B5EF4-FFF2-40B4-BE49-F238E27FC236}">
                <a16:creationId xmlns:a16="http://schemas.microsoft.com/office/drawing/2014/main" id="{53AEDCCB-1CB3-95E7-6845-7E01CC228D1D}"/>
              </a:ext>
            </a:extLst>
          </p:cNvPr>
          <p:cNvSpPr txBox="1">
            <a:spLocks noGrp="1"/>
          </p:cNvSpPr>
          <p:nvPr>
            <p:ph type="sldNum" idx="12"/>
          </p:nvPr>
        </p:nvSpPr>
        <p:spPr>
          <a:xfrm>
            <a:off x="8463619" y="6026411"/>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a:t>
            </a:fld>
            <a:endParaRPr/>
          </a:p>
        </p:txBody>
      </p:sp>
      <p:sp>
        <p:nvSpPr>
          <p:cNvPr id="59" name="Google Shape;59;p2">
            <a:extLst>
              <a:ext uri="{FF2B5EF4-FFF2-40B4-BE49-F238E27FC236}">
                <a16:creationId xmlns:a16="http://schemas.microsoft.com/office/drawing/2014/main" id="{6D5CF992-B9B8-B98E-5EFF-24DB53B64FB7}"/>
              </a:ext>
            </a:extLst>
          </p:cNvPr>
          <p:cNvSpPr txBox="1">
            <a:spLocks noGrp="1"/>
          </p:cNvSpPr>
          <p:nvPr>
            <p:ph type="body" idx="4294967295"/>
          </p:nvPr>
        </p:nvSpPr>
        <p:spPr>
          <a:xfrm>
            <a:off x="1201872" y="3003316"/>
            <a:ext cx="9212667" cy="2246539"/>
          </a:xfrm>
          <a:prstGeom prst="rect">
            <a:avLst/>
          </a:prstGeom>
          <a:noFill/>
          <a:ln>
            <a:noFill/>
          </a:ln>
        </p:spPr>
        <p:txBody>
          <a:bodyPr spcFirstLastPara="1" wrap="square" lIns="91425" tIns="45700" rIns="91425" bIns="45700" anchor="t" anchorCtr="0">
            <a:noAutofit/>
          </a:bodyPr>
          <a:lstStyle/>
          <a:p>
            <a:pPr marL="50800" indent="0" rtl="0" fontAlgn="base">
              <a:spcBef>
                <a:spcPts val="0"/>
              </a:spcBef>
              <a:spcAft>
                <a:spcPts val="0"/>
              </a:spcAft>
              <a:buNone/>
            </a:pPr>
            <a:endParaRPr lang="en-GB" sz="1800" i="1" dirty="0">
              <a:solidFill>
                <a:srgbClr val="000000"/>
              </a:solidFill>
              <a:latin typeface="Arial" panose="020B0604020202020204" pitchFamily="34" charset="0"/>
            </a:endParaRPr>
          </a:p>
          <a:p>
            <a:pPr marL="50800" indent="0" rtl="0" fontAlgn="base">
              <a:spcBef>
                <a:spcPts val="0"/>
              </a:spcBef>
              <a:spcAft>
                <a:spcPts val="0"/>
              </a:spcAft>
              <a:buNone/>
            </a:pPr>
            <a:r>
              <a:rPr lang="en-GB" sz="1800" b="0" i="0" u="none" strike="noStrike" dirty="0">
                <a:solidFill>
                  <a:srgbClr val="1B1C1D"/>
                </a:solidFill>
                <a:effectLst/>
                <a:latin typeface="Arial" panose="020B0604020202020204" pitchFamily="34" charset="0"/>
              </a:rPr>
              <a:t>The participants reflect silently but from their role at the same time, as teachers, school leaders, and parents on the following questions: </a:t>
            </a:r>
          </a:p>
          <a:p>
            <a:pPr marL="50800" indent="0" rtl="0" fontAlgn="base">
              <a:spcBef>
                <a:spcPts val="0"/>
              </a:spcBef>
              <a:spcAft>
                <a:spcPts val="0"/>
              </a:spcAft>
              <a:buNone/>
            </a:pPr>
            <a:endParaRPr lang="en-GB" sz="1800" b="0" i="0" u="none" strike="noStrike" dirty="0">
              <a:solidFill>
                <a:srgbClr val="1B1C1D"/>
              </a:solidFill>
              <a:effectLst/>
              <a:latin typeface="Arial" panose="020B0604020202020204" pitchFamily="34" charset="0"/>
            </a:endParaRPr>
          </a:p>
          <a:p>
            <a:pPr rtl="0" fontAlgn="base">
              <a:spcBef>
                <a:spcPts val="0"/>
              </a:spcBef>
              <a:spcAft>
                <a:spcPts val="0"/>
              </a:spcAft>
              <a:buFont typeface="Wingdings" pitchFamily="2" charset="2"/>
              <a:buChar char="§"/>
            </a:pPr>
            <a:r>
              <a:rPr lang="en-GB" sz="1800" b="0" i="0" u="none" strike="noStrike" dirty="0">
                <a:solidFill>
                  <a:srgbClr val="1B1C1D"/>
                </a:solidFill>
                <a:effectLst/>
                <a:latin typeface="Arial" panose="020B0604020202020204" pitchFamily="34" charset="0"/>
              </a:rPr>
              <a:t>Who needs to be informed? </a:t>
            </a:r>
          </a:p>
          <a:p>
            <a:pPr rtl="0" fontAlgn="base">
              <a:spcBef>
                <a:spcPts val="0"/>
              </a:spcBef>
              <a:spcAft>
                <a:spcPts val="0"/>
              </a:spcAft>
              <a:buFont typeface="Wingdings" pitchFamily="2" charset="2"/>
              <a:buChar char="§"/>
            </a:pPr>
            <a:r>
              <a:rPr lang="en-GB" sz="1800" b="0" i="0" u="none" strike="noStrike" dirty="0">
                <a:solidFill>
                  <a:srgbClr val="1B1C1D"/>
                </a:solidFill>
                <a:effectLst/>
                <a:latin typeface="Arial" panose="020B0604020202020204" pitchFamily="34" charset="0"/>
              </a:rPr>
              <a:t>What are the immediate steps?</a:t>
            </a:r>
          </a:p>
          <a:p>
            <a:pPr rtl="0" fontAlgn="base">
              <a:spcBef>
                <a:spcPts val="0"/>
              </a:spcBef>
              <a:spcAft>
                <a:spcPts val="0"/>
              </a:spcAft>
              <a:buFont typeface="Wingdings" pitchFamily="2" charset="2"/>
              <a:buChar char="§"/>
            </a:pPr>
            <a:r>
              <a:rPr lang="en-GB" sz="1800" b="0" i="0" u="none" strike="noStrike" dirty="0">
                <a:solidFill>
                  <a:srgbClr val="1B1C1D"/>
                </a:solidFill>
                <a:effectLst/>
                <a:latin typeface="Arial" panose="020B0604020202020204" pitchFamily="34" charset="0"/>
              </a:rPr>
              <a:t>What are the potential consequences?</a:t>
            </a:r>
          </a:p>
          <a:p>
            <a:endParaRPr sz="2000" i="1" dirty="0"/>
          </a:p>
        </p:txBody>
      </p:sp>
    </p:spTree>
    <p:extLst>
      <p:ext uri="{BB962C8B-B14F-4D97-AF65-F5344CB8AC3E}">
        <p14:creationId xmlns:p14="http://schemas.microsoft.com/office/powerpoint/2010/main" val="8946747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6">
          <a:extLst>
            <a:ext uri="{FF2B5EF4-FFF2-40B4-BE49-F238E27FC236}">
              <a16:creationId xmlns:a16="http://schemas.microsoft.com/office/drawing/2014/main" id="{A5F14F28-F078-4683-B94A-D5A0552206A8}"/>
            </a:ext>
          </a:extLst>
        </p:cNvPr>
        <p:cNvGrpSpPr/>
        <p:nvPr/>
      </p:nvGrpSpPr>
      <p:grpSpPr>
        <a:xfrm>
          <a:off x="0" y="0"/>
          <a:ext cx="0" cy="0"/>
          <a:chOff x="0" y="0"/>
          <a:chExt cx="0" cy="0"/>
        </a:xfrm>
      </p:grpSpPr>
      <p:sp>
        <p:nvSpPr>
          <p:cNvPr id="57" name="Google Shape;57;p2">
            <a:extLst>
              <a:ext uri="{FF2B5EF4-FFF2-40B4-BE49-F238E27FC236}">
                <a16:creationId xmlns:a16="http://schemas.microsoft.com/office/drawing/2014/main" id="{C66CECF4-78B8-C56A-E77D-C1C2E2DB6D2F}"/>
              </a:ext>
            </a:extLst>
          </p:cNvPr>
          <p:cNvSpPr txBox="1">
            <a:spLocks noGrp="1"/>
          </p:cNvSpPr>
          <p:nvPr>
            <p:ph type="title"/>
          </p:nvPr>
        </p:nvSpPr>
        <p:spPr>
          <a:xfrm>
            <a:off x="1090661" y="1792723"/>
            <a:ext cx="10515600" cy="1325563"/>
          </a:xfrm>
          <a:prstGeom prst="rect">
            <a:avLst/>
          </a:prstGeom>
          <a:noFill/>
          <a:ln>
            <a:noFill/>
          </a:ln>
        </p:spPr>
        <p:txBody>
          <a:bodyPr spcFirstLastPara="1" wrap="square" lIns="91425" tIns="45700" rIns="91425" bIns="45700" anchor="ctr" anchorCtr="0">
            <a:normAutofit/>
          </a:bodyPr>
          <a:lstStyle/>
          <a:p>
            <a:pPr>
              <a:buClr>
                <a:schemeClr val="accent1"/>
              </a:buClr>
              <a:buSzPts val="4000"/>
            </a:pPr>
            <a:r>
              <a:rPr lang="en-US" sz="4000" dirty="0">
                <a:solidFill>
                  <a:schemeClr val="accent1"/>
                </a:solidFill>
              </a:rPr>
              <a:t>Intro and icebreaker: Incident Response Scenario Exchange</a:t>
            </a:r>
            <a:endParaRPr sz="4000" dirty="0">
              <a:solidFill>
                <a:schemeClr val="accent1"/>
              </a:solidFill>
            </a:endParaRPr>
          </a:p>
        </p:txBody>
      </p:sp>
      <p:sp>
        <p:nvSpPr>
          <p:cNvPr id="58" name="Google Shape;58;p2">
            <a:extLst>
              <a:ext uri="{FF2B5EF4-FFF2-40B4-BE49-F238E27FC236}">
                <a16:creationId xmlns:a16="http://schemas.microsoft.com/office/drawing/2014/main" id="{ADADCC4A-371A-EAEA-82AA-B69D1494B5E6}"/>
              </a:ext>
            </a:extLst>
          </p:cNvPr>
          <p:cNvSpPr txBox="1">
            <a:spLocks noGrp="1"/>
          </p:cNvSpPr>
          <p:nvPr>
            <p:ph type="sldNum" idx="12"/>
          </p:nvPr>
        </p:nvSpPr>
        <p:spPr>
          <a:xfrm>
            <a:off x="8463619" y="6026411"/>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5</a:t>
            </a:fld>
            <a:endParaRPr/>
          </a:p>
        </p:txBody>
      </p:sp>
      <p:sp>
        <p:nvSpPr>
          <p:cNvPr id="59" name="Google Shape;59;p2">
            <a:extLst>
              <a:ext uri="{FF2B5EF4-FFF2-40B4-BE49-F238E27FC236}">
                <a16:creationId xmlns:a16="http://schemas.microsoft.com/office/drawing/2014/main" id="{21F6BD17-11EB-272A-4276-1D703937AAA9}"/>
              </a:ext>
            </a:extLst>
          </p:cNvPr>
          <p:cNvSpPr txBox="1">
            <a:spLocks noGrp="1"/>
          </p:cNvSpPr>
          <p:nvPr>
            <p:ph type="body" idx="4294967295"/>
          </p:nvPr>
        </p:nvSpPr>
        <p:spPr>
          <a:xfrm>
            <a:off x="1201872" y="3003316"/>
            <a:ext cx="9212667" cy="2246539"/>
          </a:xfrm>
          <a:prstGeom prst="rect">
            <a:avLst/>
          </a:prstGeom>
          <a:noFill/>
          <a:ln>
            <a:noFill/>
          </a:ln>
        </p:spPr>
        <p:txBody>
          <a:bodyPr spcFirstLastPara="1" wrap="square" lIns="91425" tIns="45700" rIns="91425" bIns="45700" anchor="t" anchorCtr="0">
            <a:noAutofit/>
          </a:bodyPr>
          <a:lstStyle/>
          <a:p>
            <a:pPr marL="50800" indent="0" rtl="0" fontAlgn="base">
              <a:spcBef>
                <a:spcPts val="0"/>
              </a:spcBef>
              <a:spcAft>
                <a:spcPts val="0"/>
              </a:spcAft>
              <a:buNone/>
            </a:pPr>
            <a:endParaRPr lang="en-GB" sz="1800" i="1" dirty="0">
              <a:solidFill>
                <a:srgbClr val="000000"/>
              </a:solidFill>
              <a:latin typeface="Arial" panose="020B0604020202020204" pitchFamily="34" charset="0"/>
            </a:endParaRPr>
          </a:p>
          <a:p>
            <a:pPr marL="50800" indent="0" rtl="0" fontAlgn="base">
              <a:spcBef>
                <a:spcPts val="0"/>
              </a:spcBef>
              <a:spcAft>
                <a:spcPts val="0"/>
              </a:spcAft>
              <a:buNone/>
            </a:pPr>
            <a:r>
              <a:rPr lang="en-GB" sz="1800" b="0" i="0" u="none" strike="noStrike" dirty="0">
                <a:solidFill>
                  <a:srgbClr val="1B1C1D"/>
                </a:solidFill>
                <a:effectLst/>
                <a:latin typeface="Arial" panose="020B0604020202020204" pitchFamily="34" charset="0"/>
              </a:rPr>
              <a:t>A discussion follows in order for all participants to realize that they hold common ideas, and that their collaboration could prove beneficial for the management of incidents related to cybersecurity. In particular, they discuss the following questions: </a:t>
            </a:r>
          </a:p>
          <a:p>
            <a:pPr marL="50800" indent="0" rtl="0" fontAlgn="base">
              <a:spcBef>
                <a:spcPts val="0"/>
              </a:spcBef>
              <a:spcAft>
                <a:spcPts val="0"/>
              </a:spcAft>
              <a:buNone/>
            </a:pPr>
            <a:endParaRPr lang="en-GB" sz="1800" b="0" i="0" u="none" strike="noStrike" dirty="0">
              <a:solidFill>
                <a:srgbClr val="1B1C1D"/>
              </a:solidFill>
              <a:effectLst/>
              <a:latin typeface="Arial" panose="020B0604020202020204" pitchFamily="34" charset="0"/>
            </a:endParaRPr>
          </a:p>
          <a:p>
            <a:pPr fontAlgn="base">
              <a:spcBef>
                <a:spcPts val="0"/>
              </a:spcBef>
              <a:buFont typeface="Wingdings" pitchFamily="2" charset="2"/>
              <a:buChar char="§"/>
            </a:pPr>
            <a:r>
              <a:rPr lang="en-GB" sz="1800" b="0" i="0" u="none" strike="noStrike" dirty="0">
                <a:solidFill>
                  <a:srgbClr val="1B1C1D"/>
                </a:solidFill>
                <a:effectLst/>
                <a:latin typeface="Arial" panose="020B0604020202020204" pitchFamily="34" charset="0"/>
              </a:rPr>
              <a:t>"What are some common themes you're noticing in these scenarios?", </a:t>
            </a:r>
          </a:p>
          <a:p>
            <a:pPr fontAlgn="base">
              <a:spcBef>
                <a:spcPts val="0"/>
              </a:spcBef>
              <a:buFont typeface="Wingdings" pitchFamily="2" charset="2"/>
              <a:buChar char="§"/>
            </a:pPr>
            <a:r>
              <a:rPr lang="en-GB" sz="1800" b="0" i="0" u="none" strike="noStrike" dirty="0">
                <a:solidFill>
                  <a:srgbClr val="1B1C1D"/>
                </a:solidFill>
                <a:effectLst/>
                <a:latin typeface="Arial" panose="020B0604020202020204" pitchFamily="34" charset="0"/>
              </a:rPr>
              <a:t>"How might a teacher's immediate response differ from a school leader's or a parent's?",</a:t>
            </a:r>
          </a:p>
          <a:p>
            <a:pPr fontAlgn="base">
              <a:spcBef>
                <a:spcPts val="0"/>
              </a:spcBef>
              <a:buFont typeface="Wingdings" pitchFamily="2" charset="2"/>
              <a:buChar char="§"/>
            </a:pPr>
            <a:r>
              <a:rPr lang="en-GB" sz="1800" b="0" i="0" u="none" strike="noStrike" dirty="0">
                <a:solidFill>
                  <a:srgbClr val="1B1C1D"/>
                </a:solidFill>
                <a:effectLst/>
                <a:latin typeface="Arial" panose="020B0604020202020204" pitchFamily="34" charset="0"/>
              </a:rPr>
              <a:t>"What does this tell us about the importance of communication?”</a:t>
            </a:r>
          </a:p>
          <a:p>
            <a:endParaRPr sz="2000" i="1" dirty="0"/>
          </a:p>
        </p:txBody>
      </p:sp>
    </p:spTree>
    <p:extLst>
      <p:ext uri="{BB962C8B-B14F-4D97-AF65-F5344CB8AC3E}">
        <p14:creationId xmlns:p14="http://schemas.microsoft.com/office/powerpoint/2010/main" val="1109674193"/>
      </p:ext>
    </p:extLst>
  </p:cSld>
  <p:clrMapOvr>
    <a:masterClrMapping/>
  </p:clrMapOvr>
</p:sld>
</file>

<file path=ppt/theme/theme1.xml><?xml version="1.0" encoding="utf-8"?>
<a:theme xmlns:a="http://schemas.openxmlformats.org/drawingml/2006/main" name="Office Theme">
  <a:themeElements>
    <a:clrScheme name="Custom 1">
      <a:dk1>
        <a:srgbClr val="212121"/>
      </a:dk1>
      <a:lt1>
        <a:srgbClr val="FFFFFF"/>
      </a:lt1>
      <a:dk2>
        <a:srgbClr val="44546A"/>
      </a:dk2>
      <a:lt2>
        <a:srgbClr val="E7E6E6"/>
      </a:lt2>
      <a:accent1>
        <a:srgbClr val="064CA0"/>
      </a:accent1>
      <a:accent2>
        <a:srgbClr val="71CCDF"/>
      </a:accent2>
      <a:accent3>
        <a:srgbClr val="C4E8F8"/>
      </a:accent3>
      <a:accent4>
        <a:srgbClr val="FFC000"/>
      </a:accent4>
      <a:accent5>
        <a:srgbClr val="775FAC"/>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302</Words>
  <Application>Microsoft Macintosh PowerPoint</Application>
  <PresentationFormat>Widescreen</PresentationFormat>
  <Paragraphs>36</Paragraphs>
  <Slides>5</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Helvetica Neue</vt:lpstr>
      <vt:lpstr>Calibri</vt:lpstr>
      <vt:lpstr>Wingdings</vt:lpstr>
      <vt:lpstr>Arial</vt:lpstr>
      <vt:lpstr>Office Theme</vt:lpstr>
      <vt:lpstr>Cybersecurity and Disinformation When Things Go Wrong Section 1 [Teachers-School Leaders-Parents]</vt:lpstr>
      <vt:lpstr>Intro and icebreaker: Incident Response Scenario Exchange</vt:lpstr>
      <vt:lpstr>Intro and icebreaker: Incident Response Scenario Exchange</vt:lpstr>
      <vt:lpstr>Intro and icebreaker: Incident Response Scenario Exchange</vt:lpstr>
      <vt:lpstr>Intro and icebreaker: Incident Response Scenario Exchange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Effrosyni Kostara</dc:creator>
  <cp:lastModifiedBy>Effrosyni Kostara</cp:lastModifiedBy>
  <cp:revision>1</cp:revision>
  <dcterms:created xsi:type="dcterms:W3CDTF">2024-07-08T07:52:32Z</dcterms:created>
  <dcterms:modified xsi:type="dcterms:W3CDTF">2025-07-30T16:05:14Z</dcterms:modified>
</cp:coreProperties>
</file>